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35"/>
  </p:notesMasterIdLst>
  <p:sldIdLst>
    <p:sldId id="714" r:id="rId5"/>
    <p:sldId id="661" r:id="rId6"/>
    <p:sldId id="715" r:id="rId7"/>
    <p:sldId id="670" r:id="rId8"/>
    <p:sldId id="668" r:id="rId9"/>
    <p:sldId id="671" r:id="rId10"/>
    <p:sldId id="672" r:id="rId11"/>
    <p:sldId id="673" r:id="rId12"/>
    <p:sldId id="674" r:id="rId13"/>
    <p:sldId id="675" r:id="rId14"/>
    <p:sldId id="676" r:id="rId15"/>
    <p:sldId id="677" r:id="rId16"/>
    <p:sldId id="678" r:id="rId17"/>
    <p:sldId id="679" r:id="rId18"/>
    <p:sldId id="680" r:id="rId19"/>
    <p:sldId id="681" r:id="rId20"/>
    <p:sldId id="682" r:id="rId21"/>
    <p:sldId id="667" r:id="rId22"/>
    <p:sldId id="666" r:id="rId23"/>
    <p:sldId id="683" r:id="rId24"/>
    <p:sldId id="684" r:id="rId25"/>
    <p:sldId id="708" r:id="rId26"/>
    <p:sldId id="686" r:id="rId27"/>
    <p:sldId id="687" r:id="rId28"/>
    <p:sldId id="709" r:id="rId29"/>
    <p:sldId id="710" r:id="rId30"/>
    <p:sldId id="690" r:id="rId31"/>
    <p:sldId id="711" r:id="rId32"/>
    <p:sldId id="712" r:id="rId33"/>
    <p:sldId id="713" r:id="rId34"/>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657" userDrawn="1">
          <p15:clr>
            <a:srgbClr val="A4A3A4"/>
          </p15:clr>
        </p15:guide>
        <p15:guide id="2" pos="1374" userDrawn="1">
          <p15:clr>
            <a:srgbClr val="A4A3A4"/>
          </p15:clr>
        </p15:guide>
        <p15:guide id="3" pos="5904" userDrawn="1">
          <p15:clr>
            <a:srgbClr val="A4A3A4"/>
          </p15:clr>
        </p15:guide>
        <p15:guide id="4" orient="horz" pos="394" userDrawn="1">
          <p15:clr>
            <a:srgbClr val="A4A3A4"/>
          </p15:clr>
        </p15:guide>
        <p15:guide id="5" pos="346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74E1D09-2E68-2C08-048F-FA63F594B435}" name="Bart van de Haterd" initials="BvdH" userId="S::bart@mrprezident.com::2932bed3-ff74-4f80-ae26-2eeca4d3f57f" providerId="AD"/>
  <p188:author id="{6696DC22-A2E2-1EC1-ED32-DDF437830FA9}" name="Leijen-Kouwenberg, J." initials="LJ" userId="S::jleijen-kouwenberg@zinl.nl::1c39cb79-8f42-48bc-b708-a0663c0f586e" providerId="AD"/>
  <p188:author id="{0B152C4A-BCB2-B3C7-A792-BD3FB6164761}" name="Daan Blom" initials="DB" userId="S::daan@mrprezident.com::d29eb642-9818-4af4-8085-d4bb680802ee" providerId="AD"/>
  <p188:author id="{BC57D884-0921-2F42-EEA3-1F922645065E}" name="Leijen-Kouwenberg, J." initials="JL" userId="S::JLeijen-Kouwenberg@zinl.nl::1c39cb79-8f42-48bc-b708-a0663c0f586e" providerId="AD"/>
  <p188:author id="{9A9B72A2-8F9E-87B9-4EF6-7B85C094AD4F}" name="Jiske van Beurden" initials="Jv" userId="S::jiske@mrprezident.com::b50ce2df-0c15-499f-b4d5-a2142ad72dfe" providerId="AD"/>
  <p188:author id="{2A00C3D4-EB3A-BAC2-09BE-BDD78CDDEC4F}" name="Frauke Havinga" initials="FH" userId="S::frauke@mrprezident.com::7730359d-57ee-4cfd-a03a-9e5e2ba4c6e2"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eyers, S." initials="SBE" lastIdx="1" clrIdx="0">
    <p:extLst>
      <p:ext uri="{19B8F6BF-5375-455C-9EA6-DF929625EA0E}">
        <p15:presenceInfo xmlns:p15="http://schemas.microsoft.com/office/powerpoint/2012/main" userId="Beyers, 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AD28"/>
    <a:srgbClr val="ECF6FA"/>
    <a:srgbClr val="007BC8"/>
    <a:srgbClr val="000000"/>
    <a:srgbClr val="ECF4F5"/>
    <a:srgbClr val="C3CBD0"/>
    <a:srgbClr val="5092AC"/>
    <a:srgbClr val="8A91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B385944-3043-6B4A-A01A-691279E85A04}" v="112" dt="2024-12-12T15:14:37.4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484"/>
    <p:restoredTop sz="84490" autoAdjust="0"/>
  </p:normalViewPr>
  <p:slideViewPr>
    <p:cSldViewPr snapToGrid="0">
      <p:cViewPr varScale="1">
        <p:scale>
          <a:sx n="107" d="100"/>
          <a:sy n="107" d="100"/>
        </p:scale>
        <p:origin x="840" y="168"/>
      </p:cViewPr>
      <p:guideLst>
        <p:guide orient="horz" pos="3657"/>
        <p:guide pos="1374"/>
        <p:guide pos="5904"/>
        <p:guide orient="horz" pos="394"/>
        <p:guide pos="34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42"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5A6779E-6860-4278-9D82-9F124D65FC2C}" type="datetimeFigureOut">
              <a:rPr lang="nl-NL" smtClean="0"/>
              <a:t>17-12-2024</a:t>
            </a:fld>
            <a:endParaRPr lang="nl-NL"/>
          </a:p>
        </p:txBody>
      </p:sp>
      <p:sp>
        <p:nvSpPr>
          <p:cNvPr id="4" name="Tijdelijke aanduiding voor dia-afbeelding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C8B1A3-DD9C-4028-9A2D-F397A03F5653}" type="slidenum">
              <a:rPr lang="nl-NL" smtClean="0"/>
              <a:t>‹nr.›</a:t>
            </a:fld>
            <a:endParaRPr lang="nl-NL"/>
          </a:p>
        </p:txBody>
      </p:sp>
    </p:spTree>
    <p:extLst>
      <p:ext uri="{BB962C8B-B14F-4D97-AF65-F5344CB8AC3E}">
        <p14:creationId xmlns:p14="http://schemas.microsoft.com/office/powerpoint/2010/main" val="3077896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DF7CB2-75B0-B098-888C-44723F54CD1D}"/>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2398BD7C-FE10-6A3E-2ED3-ADB772546911}"/>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65B9571D-387E-644E-4220-DA184B70E972}"/>
              </a:ext>
            </a:extLst>
          </p:cNvPr>
          <p:cNvSpPr>
            <a:spLocks noGrp="1"/>
          </p:cNvSpPr>
          <p:nvPr>
            <p:ph type="body" idx="1"/>
          </p:nvPr>
        </p:nvSpPr>
        <p:spPr/>
        <p:txBody>
          <a:bodyPr/>
          <a:lstStyle/>
          <a:p>
            <a:endParaRPr lang="nl-NL" b="0"/>
          </a:p>
        </p:txBody>
      </p:sp>
      <p:sp>
        <p:nvSpPr>
          <p:cNvPr id="4" name="Tijdelijke aanduiding voor dianummer 3">
            <a:extLst>
              <a:ext uri="{FF2B5EF4-FFF2-40B4-BE49-F238E27FC236}">
                <a16:creationId xmlns:a16="http://schemas.microsoft.com/office/drawing/2014/main" id="{52720CE4-9DF3-09F2-EA21-8115C12C6A7C}"/>
              </a:ext>
            </a:extLst>
          </p:cNvPr>
          <p:cNvSpPr>
            <a:spLocks noGrp="1"/>
          </p:cNvSpPr>
          <p:nvPr>
            <p:ph type="sldNum" sz="quarter" idx="5"/>
          </p:nvPr>
        </p:nvSpPr>
        <p:spPr/>
        <p:txBody>
          <a:bodyPr/>
          <a:lstStyle/>
          <a:p>
            <a:fld id="{BFC8B1A3-DD9C-4028-9A2D-F397A03F5653}" type="slidenum">
              <a:rPr lang="nl-NL" smtClean="0"/>
              <a:t>3</a:t>
            </a:fld>
            <a:endParaRPr lang="nl-NL"/>
          </a:p>
        </p:txBody>
      </p:sp>
    </p:spTree>
    <p:extLst>
      <p:ext uri="{BB962C8B-B14F-4D97-AF65-F5344CB8AC3E}">
        <p14:creationId xmlns:p14="http://schemas.microsoft.com/office/powerpoint/2010/main" val="3874589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FC8B1A3-DD9C-4028-9A2D-F397A03F5653}" type="slidenum">
              <a:rPr lang="nl-NL" smtClean="0"/>
              <a:t>7</a:t>
            </a:fld>
            <a:endParaRPr lang="nl-NL"/>
          </a:p>
        </p:txBody>
      </p:sp>
    </p:spTree>
    <p:extLst>
      <p:ext uri="{BB962C8B-B14F-4D97-AF65-F5344CB8AC3E}">
        <p14:creationId xmlns:p14="http://schemas.microsoft.com/office/powerpoint/2010/main" val="3851194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FC8B1A3-DD9C-4028-9A2D-F397A03F5653}" type="slidenum">
              <a:rPr lang="nl-NL" smtClean="0"/>
              <a:t>16</a:t>
            </a:fld>
            <a:endParaRPr lang="nl-NL"/>
          </a:p>
        </p:txBody>
      </p:sp>
    </p:spTree>
    <p:extLst>
      <p:ext uri="{BB962C8B-B14F-4D97-AF65-F5344CB8AC3E}">
        <p14:creationId xmlns:p14="http://schemas.microsoft.com/office/powerpoint/2010/main" val="27990670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b="0" dirty="0"/>
          </a:p>
        </p:txBody>
      </p:sp>
      <p:sp>
        <p:nvSpPr>
          <p:cNvPr id="4" name="Tijdelijke aanduiding voor dianummer 3"/>
          <p:cNvSpPr>
            <a:spLocks noGrp="1"/>
          </p:cNvSpPr>
          <p:nvPr>
            <p:ph type="sldNum" sz="quarter" idx="5"/>
          </p:nvPr>
        </p:nvSpPr>
        <p:spPr/>
        <p:txBody>
          <a:bodyPr/>
          <a:lstStyle/>
          <a:p>
            <a:fld id="{BFC8B1A3-DD9C-4028-9A2D-F397A03F5653}" type="slidenum">
              <a:rPr lang="nl-NL" smtClean="0"/>
              <a:t>18</a:t>
            </a:fld>
            <a:endParaRPr lang="nl-NL"/>
          </a:p>
        </p:txBody>
      </p:sp>
    </p:spTree>
    <p:extLst>
      <p:ext uri="{BB962C8B-B14F-4D97-AF65-F5344CB8AC3E}">
        <p14:creationId xmlns:p14="http://schemas.microsoft.com/office/powerpoint/2010/main" val="766285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FC8B1A3-DD9C-4028-9A2D-F397A03F5653}" type="slidenum">
              <a:rPr lang="nl-NL" smtClean="0"/>
              <a:t>20</a:t>
            </a:fld>
            <a:endParaRPr lang="nl-NL"/>
          </a:p>
        </p:txBody>
      </p:sp>
    </p:spTree>
    <p:extLst>
      <p:ext uri="{BB962C8B-B14F-4D97-AF65-F5344CB8AC3E}">
        <p14:creationId xmlns:p14="http://schemas.microsoft.com/office/powerpoint/2010/main" val="41372076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BFC8B1A3-DD9C-4028-9A2D-F397A03F5653}" type="slidenum">
              <a:rPr lang="nl-NL" smtClean="0"/>
              <a:t>26</a:t>
            </a:fld>
            <a:endParaRPr lang="nl-NL"/>
          </a:p>
        </p:txBody>
      </p:sp>
    </p:spTree>
    <p:extLst>
      <p:ext uri="{BB962C8B-B14F-4D97-AF65-F5344CB8AC3E}">
        <p14:creationId xmlns:p14="http://schemas.microsoft.com/office/powerpoint/2010/main" val="36256787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FC8B1A3-DD9C-4028-9A2D-F397A03F5653}" type="slidenum">
              <a:rPr lang="nl-NL" smtClean="0"/>
              <a:t>29</a:t>
            </a:fld>
            <a:endParaRPr lang="nl-NL"/>
          </a:p>
        </p:txBody>
      </p:sp>
    </p:spTree>
    <p:extLst>
      <p:ext uri="{BB962C8B-B14F-4D97-AF65-F5344CB8AC3E}">
        <p14:creationId xmlns:p14="http://schemas.microsoft.com/office/powerpoint/2010/main" val="28663256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BFC8B1A3-DD9C-4028-9A2D-F397A03F5653}" type="slidenum">
              <a:rPr lang="nl-NL" smtClean="0"/>
              <a:t>30</a:t>
            </a:fld>
            <a:endParaRPr lang="nl-NL"/>
          </a:p>
        </p:txBody>
      </p:sp>
    </p:spTree>
    <p:extLst>
      <p:ext uri="{BB962C8B-B14F-4D97-AF65-F5344CB8AC3E}">
        <p14:creationId xmlns:p14="http://schemas.microsoft.com/office/powerpoint/2010/main" val="3969398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17A43D-5DF2-B745-9CA6-9FB6ABAD360D}"/>
              </a:ext>
            </a:extLst>
          </p:cNvPr>
          <p:cNvSpPr>
            <a:spLocks noGrp="1"/>
          </p:cNvSpPr>
          <p:nvPr>
            <p:ph type="ctrTitle"/>
          </p:nvPr>
        </p:nvSpPr>
        <p:spPr>
          <a:xfrm>
            <a:off x="1238250" y="1122363"/>
            <a:ext cx="7429500" cy="2387600"/>
          </a:xfrm>
        </p:spPr>
        <p:txBody>
          <a:bodyPr anchor="b"/>
          <a:lstStyle>
            <a:lvl1pPr algn="ctr">
              <a:defRPr sz="4875"/>
            </a:lvl1pPr>
          </a:lstStyle>
          <a:p>
            <a:r>
              <a:rPr lang="nl-NL"/>
              <a:t>Klik om stijl te bewerken</a:t>
            </a:r>
          </a:p>
        </p:txBody>
      </p:sp>
      <p:sp>
        <p:nvSpPr>
          <p:cNvPr id="3" name="Ondertitel 2">
            <a:extLst>
              <a:ext uri="{FF2B5EF4-FFF2-40B4-BE49-F238E27FC236}">
                <a16:creationId xmlns:a16="http://schemas.microsoft.com/office/drawing/2014/main" id="{1CDCBFE0-8DDF-F94D-8FE5-88B3C8687735}"/>
              </a:ext>
            </a:extLst>
          </p:cNvPr>
          <p:cNvSpPr>
            <a:spLocks noGrp="1"/>
          </p:cNvSpPr>
          <p:nvPr>
            <p:ph type="subTitle" idx="1"/>
          </p:nvPr>
        </p:nvSpPr>
        <p:spPr>
          <a:xfrm>
            <a:off x="1238250" y="3602038"/>
            <a:ext cx="7429500" cy="1655762"/>
          </a:xfrm>
        </p:spPr>
        <p:txBody>
          <a:bodyPr/>
          <a:lstStyle>
            <a:lvl1pPr marL="0" indent="0" algn="ctr">
              <a:buNone/>
              <a:defRPr sz="1950"/>
            </a:lvl1pPr>
            <a:lvl2pPr marL="371475" indent="0" algn="ctr">
              <a:buNone/>
              <a:defRPr sz="1625"/>
            </a:lvl2pPr>
            <a:lvl3pPr marL="742950" indent="0" algn="ctr">
              <a:buNone/>
              <a:defRPr sz="1463"/>
            </a:lvl3pPr>
            <a:lvl4pPr marL="1114425" indent="0" algn="ctr">
              <a:buNone/>
              <a:defRPr sz="1300"/>
            </a:lvl4pPr>
            <a:lvl5pPr marL="1485900" indent="0" algn="ctr">
              <a:buNone/>
              <a:defRPr sz="1300"/>
            </a:lvl5pPr>
            <a:lvl6pPr marL="1857375" indent="0" algn="ctr">
              <a:buNone/>
              <a:defRPr sz="1300"/>
            </a:lvl6pPr>
            <a:lvl7pPr marL="2228850" indent="0" algn="ctr">
              <a:buNone/>
              <a:defRPr sz="1300"/>
            </a:lvl7pPr>
            <a:lvl8pPr marL="2600325" indent="0" algn="ctr">
              <a:buNone/>
              <a:defRPr sz="1300"/>
            </a:lvl8pPr>
            <a:lvl9pPr marL="2971800" indent="0" algn="ctr">
              <a:buNone/>
              <a:defRPr sz="1300"/>
            </a:lvl9pPr>
          </a:lstStyle>
          <a:p>
            <a:r>
              <a:rPr lang="nl-NL"/>
              <a:t>Klikken om de ondertitelstijl van het model te bewerken</a:t>
            </a:r>
          </a:p>
        </p:txBody>
      </p:sp>
      <p:sp>
        <p:nvSpPr>
          <p:cNvPr id="7" name="object 2">
            <a:extLst>
              <a:ext uri="{FF2B5EF4-FFF2-40B4-BE49-F238E27FC236}">
                <a16:creationId xmlns:a16="http://schemas.microsoft.com/office/drawing/2014/main" id="{90FBB963-E0D8-3A46-B313-8D1B574BCD65}"/>
              </a:ext>
            </a:extLst>
          </p:cNvPr>
          <p:cNvSpPr/>
          <p:nvPr userDrawn="1"/>
        </p:nvSpPr>
        <p:spPr>
          <a:xfrm>
            <a:off x="355685" y="6320411"/>
            <a:ext cx="9182728" cy="0"/>
          </a:xfrm>
          <a:custGeom>
            <a:avLst/>
            <a:gdLst/>
            <a:ahLst/>
            <a:cxnLst/>
            <a:rect l="l" t="t" r="r" b="b"/>
            <a:pathLst>
              <a:path w="17280751">
                <a:moveTo>
                  <a:pt x="0" y="0"/>
                </a:moveTo>
                <a:lnTo>
                  <a:pt x="17280751" y="0"/>
                </a:lnTo>
              </a:path>
            </a:pathLst>
          </a:custGeom>
          <a:ln w="3175">
            <a:solidFill>
              <a:srgbClr val="000000"/>
            </a:solidFill>
          </a:ln>
        </p:spPr>
        <p:txBody>
          <a:bodyPr wrap="square" lIns="0" tIns="0" rIns="0" bIns="0" rtlCol="0">
            <a:noAutofit/>
          </a:bodyPr>
          <a:lstStyle/>
          <a:p>
            <a:pPr defTabSz="450302"/>
            <a:endParaRPr sz="886">
              <a:solidFill>
                <a:srgbClr val="1E1E1E"/>
              </a:solidFill>
              <a:latin typeface="Garamond" panose="02020404030301010803"/>
            </a:endParaRPr>
          </a:p>
        </p:txBody>
      </p:sp>
      <p:sp>
        <p:nvSpPr>
          <p:cNvPr id="8" name="object 3">
            <a:extLst>
              <a:ext uri="{FF2B5EF4-FFF2-40B4-BE49-F238E27FC236}">
                <a16:creationId xmlns:a16="http://schemas.microsoft.com/office/drawing/2014/main" id="{625AFA46-F378-4546-9B6F-D0912F67480F}"/>
              </a:ext>
            </a:extLst>
          </p:cNvPr>
          <p:cNvSpPr/>
          <p:nvPr userDrawn="1"/>
        </p:nvSpPr>
        <p:spPr>
          <a:xfrm>
            <a:off x="453504" y="6540226"/>
            <a:ext cx="10220" cy="8665"/>
          </a:xfrm>
          <a:custGeom>
            <a:avLst/>
            <a:gdLst/>
            <a:ahLst/>
            <a:cxnLst/>
            <a:rect l="l" t="t" r="r" b="b"/>
            <a:pathLst>
              <a:path w="20756" h="14298">
                <a:moveTo>
                  <a:pt x="19758" y="0"/>
                </a:moveTo>
                <a:lnTo>
                  <a:pt x="10261" y="439"/>
                </a:lnTo>
                <a:lnTo>
                  <a:pt x="0" y="4219"/>
                </a:lnTo>
                <a:lnTo>
                  <a:pt x="2471" y="11287"/>
                </a:lnTo>
                <a:lnTo>
                  <a:pt x="12511" y="14298"/>
                </a:lnTo>
                <a:lnTo>
                  <a:pt x="20756" y="7152"/>
                </a:lnTo>
                <a:lnTo>
                  <a:pt x="20617" y="5507"/>
                </a:lnTo>
                <a:lnTo>
                  <a:pt x="19758" y="0"/>
                </a:lnTo>
                <a:close/>
              </a:path>
            </a:pathLst>
          </a:custGeom>
          <a:solidFill>
            <a:srgbClr val="76B8D2"/>
          </a:solidFill>
        </p:spPr>
        <p:txBody>
          <a:bodyPr wrap="square" lIns="0" tIns="0" rIns="0" bIns="0" rtlCol="0">
            <a:noAutofit/>
          </a:bodyPr>
          <a:lstStyle/>
          <a:p>
            <a:pPr defTabSz="450302"/>
            <a:endParaRPr sz="886">
              <a:solidFill>
                <a:srgbClr val="1E1E1E"/>
              </a:solidFill>
              <a:latin typeface="Garamond" panose="02020404030301010803"/>
            </a:endParaRPr>
          </a:p>
        </p:txBody>
      </p:sp>
      <p:sp>
        <p:nvSpPr>
          <p:cNvPr id="9" name="object 4">
            <a:extLst>
              <a:ext uri="{FF2B5EF4-FFF2-40B4-BE49-F238E27FC236}">
                <a16:creationId xmlns:a16="http://schemas.microsoft.com/office/drawing/2014/main" id="{03E944B9-368D-334C-945F-FE2773D95003}"/>
              </a:ext>
            </a:extLst>
          </p:cNvPr>
          <p:cNvSpPr/>
          <p:nvPr userDrawn="1"/>
        </p:nvSpPr>
        <p:spPr>
          <a:xfrm>
            <a:off x="355685" y="6449654"/>
            <a:ext cx="157936" cy="82919"/>
          </a:xfrm>
          <a:custGeom>
            <a:avLst/>
            <a:gdLst/>
            <a:ahLst/>
            <a:cxnLst/>
            <a:rect l="l" t="t" r="r" b="b"/>
            <a:pathLst>
              <a:path w="320732" h="136816">
                <a:moveTo>
                  <a:pt x="232543" y="0"/>
                </a:moveTo>
                <a:lnTo>
                  <a:pt x="193962" y="3505"/>
                </a:lnTo>
                <a:lnTo>
                  <a:pt x="153140" y="11223"/>
                </a:lnTo>
                <a:lnTo>
                  <a:pt x="115496" y="21314"/>
                </a:lnTo>
                <a:lnTo>
                  <a:pt x="71416" y="37850"/>
                </a:lnTo>
                <a:lnTo>
                  <a:pt x="26421" y="64352"/>
                </a:lnTo>
                <a:lnTo>
                  <a:pt x="568" y="98063"/>
                </a:lnTo>
                <a:lnTo>
                  <a:pt x="0" y="106343"/>
                </a:lnTo>
                <a:lnTo>
                  <a:pt x="3168" y="114917"/>
                </a:lnTo>
                <a:lnTo>
                  <a:pt x="46659" y="133693"/>
                </a:lnTo>
                <a:lnTo>
                  <a:pt x="101784" y="136816"/>
                </a:lnTo>
                <a:lnTo>
                  <a:pt x="113598" y="136630"/>
                </a:lnTo>
                <a:lnTo>
                  <a:pt x="118919" y="136378"/>
                </a:lnTo>
                <a:lnTo>
                  <a:pt x="119777" y="136043"/>
                </a:lnTo>
                <a:lnTo>
                  <a:pt x="121002" y="134609"/>
                </a:lnTo>
                <a:lnTo>
                  <a:pt x="120856" y="133635"/>
                </a:lnTo>
                <a:lnTo>
                  <a:pt x="120688" y="132357"/>
                </a:lnTo>
                <a:lnTo>
                  <a:pt x="120243" y="132033"/>
                </a:lnTo>
                <a:lnTo>
                  <a:pt x="98281" y="132033"/>
                </a:lnTo>
                <a:lnTo>
                  <a:pt x="88566" y="131907"/>
                </a:lnTo>
                <a:lnTo>
                  <a:pt x="39936" y="126151"/>
                </a:lnTo>
                <a:lnTo>
                  <a:pt x="8897" y="110619"/>
                </a:lnTo>
                <a:lnTo>
                  <a:pt x="10419" y="99245"/>
                </a:lnTo>
                <a:lnTo>
                  <a:pt x="36921" y="69883"/>
                </a:lnTo>
                <a:lnTo>
                  <a:pt x="77338" y="48388"/>
                </a:lnTo>
                <a:lnTo>
                  <a:pt x="122148" y="31586"/>
                </a:lnTo>
                <a:lnTo>
                  <a:pt x="166273" y="19342"/>
                </a:lnTo>
                <a:lnTo>
                  <a:pt x="214280" y="11940"/>
                </a:lnTo>
                <a:lnTo>
                  <a:pt x="230346" y="11255"/>
                </a:lnTo>
                <a:lnTo>
                  <a:pt x="302358" y="11255"/>
                </a:lnTo>
                <a:lnTo>
                  <a:pt x="296235" y="7821"/>
                </a:lnTo>
                <a:lnTo>
                  <a:pt x="282559" y="4688"/>
                </a:lnTo>
                <a:lnTo>
                  <a:pt x="269508" y="2399"/>
                </a:lnTo>
                <a:lnTo>
                  <a:pt x="256926" y="895"/>
                </a:lnTo>
                <a:lnTo>
                  <a:pt x="244656" y="115"/>
                </a:lnTo>
                <a:lnTo>
                  <a:pt x="232543" y="0"/>
                </a:lnTo>
                <a:close/>
              </a:path>
              <a:path w="320732" h="136816">
                <a:moveTo>
                  <a:pt x="119610" y="131572"/>
                </a:moveTo>
                <a:lnTo>
                  <a:pt x="116793" y="131645"/>
                </a:lnTo>
                <a:lnTo>
                  <a:pt x="109118" y="132033"/>
                </a:lnTo>
                <a:lnTo>
                  <a:pt x="120243" y="132033"/>
                </a:lnTo>
                <a:lnTo>
                  <a:pt x="119610" y="131572"/>
                </a:lnTo>
                <a:close/>
              </a:path>
              <a:path w="320732" h="136816">
                <a:moveTo>
                  <a:pt x="302358" y="11255"/>
                </a:moveTo>
                <a:lnTo>
                  <a:pt x="230346" y="11255"/>
                </a:lnTo>
                <a:lnTo>
                  <a:pt x="255881" y="12945"/>
                </a:lnTo>
                <a:lnTo>
                  <a:pt x="274208" y="16447"/>
                </a:lnTo>
                <a:lnTo>
                  <a:pt x="286553" y="21147"/>
                </a:lnTo>
                <a:lnTo>
                  <a:pt x="294142" y="26431"/>
                </a:lnTo>
                <a:lnTo>
                  <a:pt x="298201" y="31684"/>
                </a:lnTo>
                <a:lnTo>
                  <a:pt x="299852" y="45045"/>
                </a:lnTo>
                <a:lnTo>
                  <a:pt x="295817" y="55297"/>
                </a:lnTo>
                <a:lnTo>
                  <a:pt x="264015" y="79833"/>
                </a:lnTo>
                <a:lnTo>
                  <a:pt x="223997" y="94302"/>
                </a:lnTo>
                <a:lnTo>
                  <a:pt x="175315" y="104159"/>
                </a:lnTo>
                <a:lnTo>
                  <a:pt x="149483" y="108065"/>
                </a:lnTo>
                <a:lnTo>
                  <a:pt x="148237" y="108903"/>
                </a:lnTo>
                <a:lnTo>
                  <a:pt x="148310" y="111562"/>
                </a:lnTo>
                <a:lnTo>
                  <a:pt x="149274" y="112369"/>
                </a:lnTo>
                <a:lnTo>
                  <a:pt x="151159" y="112348"/>
                </a:lnTo>
                <a:lnTo>
                  <a:pt x="179933" y="109856"/>
                </a:lnTo>
                <a:lnTo>
                  <a:pt x="189042" y="109196"/>
                </a:lnTo>
                <a:lnTo>
                  <a:pt x="226874" y="102468"/>
                </a:lnTo>
                <a:lnTo>
                  <a:pt x="269127" y="90313"/>
                </a:lnTo>
                <a:lnTo>
                  <a:pt x="306183" y="69189"/>
                </a:lnTo>
                <a:lnTo>
                  <a:pt x="320732" y="39383"/>
                </a:lnTo>
                <a:lnTo>
                  <a:pt x="320326" y="34162"/>
                </a:lnTo>
                <a:lnTo>
                  <a:pt x="316460" y="23444"/>
                </a:lnTo>
                <a:lnTo>
                  <a:pt x="308418" y="14653"/>
                </a:lnTo>
                <a:lnTo>
                  <a:pt x="302358" y="11255"/>
                </a:lnTo>
                <a:close/>
              </a:path>
            </a:pathLst>
          </a:custGeom>
          <a:solidFill>
            <a:srgbClr val="76B8D2"/>
          </a:solidFill>
        </p:spPr>
        <p:txBody>
          <a:bodyPr wrap="square" lIns="0" tIns="0" rIns="0" bIns="0" rtlCol="0">
            <a:noAutofit/>
          </a:bodyPr>
          <a:lstStyle/>
          <a:p>
            <a:pPr defTabSz="450302"/>
            <a:endParaRPr sz="886">
              <a:solidFill>
                <a:srgbClr val="1E1E1E"/>
              </a:solidFill>
              <a:latin typeface="Garamond" panose="02020404030301010803"/>
            </a:endParaRPr>
          </a:p>
        </p:txBody>
      </p:sp>
      <p:sp>
        <p:nvSpPr>
          <p:cNvPr id="10" name="object 5">
            <a:extLst>
              <a:ext uri="{FF2B5EF4-FFF2-40B4-BE49-F238E27FC236}">
                <a16:creationId xmlns:a16="http://schemas.microsoft.com/office/drawing/2014/main" id="{F7398C78-2382-7940-90E8-88489F73969D}"/>
              </a:ext>
            </a:extLst>
          </p:cNvPr>
          <p:cNvSpPr/>
          <p:nvPr userDrawn="1"/>
        </p:nvSpPr>
        <p:spPr>
          <a:xfrm>
            <a:off x="429138" y="6468213"/>
            <a:ext cx="43424" cy="88438"/>
          </a:xfrm>
          <a:custGeom>
            <a:avLst/>
            <a:gdLst/>
            <a:ahLst/>
            <a:cxnLst/>
            <a:rect l="l" t="t" r="r" b="b"/>
            <a:pathLst>
              <a:path w="88185" h="145922">
                <a:moveTo>
                  <a:pt x="81076" y="0"/>
                </a:moveTo>
                <a:lnTo>
                  <a:pt x="77515" y="4596"/>
                </a:lnTo>
                <a:lnTo>
                  <a:pt x="66018" y="18281"/>
                </a:lnTo>
                <a:lnTo>
                  <a:pt x="55335" y="32659"/>
                </a:lnTo>
                <a:lnTo>
                  <a:pt x="28524" y="76376"/>
                </a:lnTo>
                <a:lnTo>
                  <a:pt x="10297" y="113465"/>
                </a:lnTo>
                <a:lnTo>
                  <a:pt x="0" y="138561"/>
                </a:lnTo>
                <a:lnTo>
                  <a:pt x="52" y="140760"/>
                </a:lnTo>
                <a:lnTo>
                  <a:pt x="1047" y="142508"/>
                </a:lnTo>
                <a:lnTo>
                  <a:pt x="2628" y="145231"/>
                </a:lnTo>
                <a:lnTo>
                  <a:pt x="5978" y="145807"/>
                </a:lnTo>
                <a:lnTo>
                  <a:pt x="6984" y="145922"/>
                </a:lnTo>
                <a:lnTo>
                  <a:pt x="12680" y="145922"/>
                </a:lnTo>
                <a:lnTo>
                  <a:pt x="15161" y="137608"/>
                </a:lnTo>
                <a:lnTo>
                  <a:pt x="22168" y="118063"/>
                </a:lnTo>
                <a:lnTo>
                  <a:pt x="46174" y="68266"/>
                </a:lnTo>
                <a:lnTo>
                  <a:pt x="69211" y="32836"/>
                </a:lnTo>
                <a:lnTo>
                  <a:pt x="87410" y="10575"/>
                </a:lnTo>
                <a:lnTo>
                  <a:pt x="88185" y="8858"/>
                </a:lnTo>
                <a:lnTo>
                  <a:pt x="87819" y="4743"/>
                </a:lnTo>
                <a:lnTo>
                  <a:pt x="85767" y="3256"/>
                </a:lnTo>
                <a:lnTo>
                  <a:pt x="81076" y="0"/>
                </a:lnTo>
                <a:close/>
              </a:path>
            </a:pathLst>
          </a:custGeom>
          <a:solidFill>
            <a:srgbClr val="76B8D2"/>
          </a:solidFill>
        </p:spPr>
        <p:txBody>
          <a:bodyPr wrap="square" lIns="0" tIns="0" rIns="0" bIns="0" rtlCol="0">
            <a:noAutofit/>
          </a:bodyPr>
          <a:lstStyle/>
          <a:p>
            <a:pPr defTabSz="450302"/>
            <a:endParaRPr sz="886">
              <a:solidFill>
                <a:srgbClr val="1E1E1E"/>
              </a:solidFill>
              <a:latin typeface="Garamond" panose="02020404030301010803"/>
            </a:endParaRPr>
          </a:p>
        </p:txBody>
      </p:sp>
      <p:sp>
        <p:nvSpPr>
          <p:cNvPr id="11" name="object 6">
            <a:extLst>
              <a:ext uri="{FF2B5EF4-FFF2-40B4-BE49-F238E27FC236}">
                <a16:creationId xmlns:a16="http://schemas.microsoft.com/office/drawing/2014/main" id="{4B1183E8-3C2A-3A4C-8003-6AA4FF112F85}"/>
              </a:ext>
            </a:extLst>
          </p:cNvPr>
          <p:cNvSpPr/>
          <p:nvPr userDrawn="1"/>
        </p:nvSpPr>
        <p:spPr>
          <a:xfrm>
            <a:off x="379106" y="6493111"/>
            <a:ext cx="35933" cy="24921"/>
          </a:xfrm>
          <a:custGeom>
            <a:avLst/>
            <a:gdLst/>
            <a:ahLst/>
            <a:cxnLst/>
            <a:rect l="l" t="t" r="r" b="b"/>
            <a:pathLst>
              <a:path w="72971" h="41119">
                <a:moveTo>
                  <a:pt x="41030" y="11622"/>
                </a:moveTo>
                <a:lnTo>
                  <a:pt x="34920" y="11622"/>
                </a:lnTo>
                <a:lnTo>
                  <a:pt x="31475" y="20397"/>
                </a:lnTo>
                <a:lnTo>
                  <a:pt x="27056" y="28826"/>
                </a:lnTo>
                <a:lnTo>
                  <a:pt x="24994" y="33004"/>
                </a:lnTo>
                <a:lnTo>
                  <a:pt x="24564" y="36135"/>
                </a:lnTo>
                <a:lnTo>
                  <a:pt x="26690" y="40155"/>
                </a:lnTo>
                <a:lnTo>
                  <a:pt x="28826" y="40679"/>
                </a:lnTo>
                <a:lnTo>
                  <a:pt x="29967" y="40825"/>
                </a:lnTo>
                <a:lnTo>
                  <a:pt x="31496" y="41119"/>
                </a:lnTo>
                <a:lnTo>
                  <a:pt x="32030" y="39318"/>
                </a:lnTo>
                <a:lnTo>
                  <a:pt x="38102" y="26601"/>
                </a:lnTo>
                <a:lnTo>
                  <a:pt x="46261" y="17577"/>
                </a:lnTo>
                <a:lnTo>
                  <a:pt x="55275" y="17577"/>
                </a:lnTo>
                <a:lnTo>
                  <a:pt x="57037" y="14135"/>
                </a:lnTo>
                <a:lnTo>
                  <a:pt x="40176" y="14135"/>
                </a:lnTo>
                <a:lnTo>
                  <a:pt x="40825" y="12292"/>
                </a:lnTo>
                <a:lnTo>
                  <a:pt x="41030" y="11622"/>
                </a:lnTo>
                <a:close/>
              </a:path>
              <a:path w="72971" h="41119">
                <a:moveTo>
                  <a:pt x="55275" y="17577"/>
                </a:moveTo>
                <a:lnTo>
                  <a:pt x="46261" y="17577"/>
                </a:lnTo>
                <a:lnTo>
                  <a:pt x="43417" y="26601"/>
                </a:lnTo>
                <a:lnTo>
                  <a:pt x="41810" y="34344"/>
                </a:lnTo>
                <a:lnTo>
                  <a:pt x="43380" y="39443"/>
                </a:lnTo>
                <a:lnTo>
                  <a:pt x="43747" y="40585"/>
                </a:lnTo>
                <a:lnTo>
                  <a:pt x="44417" y="40857"/>
                </a:lnTo>
                <a:lnTo>
                  <a:pt x="44605" y="40972"/>
                </a:lnTo>
                <a:lnTo>
                  <a:pt x="45422" y="40972"/>
                </a:lnTo>
                <a:lnTo>
                  <a:pt x="46187" y="40752"/>
                </a:lnTo>
                <a:lnTo>
                  <a:pt x="47286" y="39799"/>
                </a:lnTo>
                <a:lnTo>
                  <a:pt x="51088" y="36399"/>
                </a:lnTo>
                <a:lnTo>
                  <a:pt x="59460" y="28417"/>
                </a:lnTo>
                <a:lnTo>
                  <a:pt x="53147" y="28417"/>
                </a:lnTo>
                <a:lnTo>
                  <a:pt x="52513" y="25402"/>
                </a:lnTo>
                <a:lnTo>
                  <a:pt x="52554" y="24658"/>
                </a:lnTo>
                <a:lnTo>
                  <a:pt x="55129" y="17863"/>
                </a:lnTo>
                <a:lnTo>
                  <a:pt x="55275" y="17577"/>
                </a:lnTo>
                <a:close/>
              </a:path>
              <a:path w="72971" h="41119">
                <a:moveTo>
                  <a:pt x="21131" y="21528"/>
                </a:moveTo>
                <a:lnTo>
                  <a:pt x="9402" y="21528"/>
                </a:lnTo>
                <a:lnTo>
                  <a:pt x="7968" y="23936"/>
                </a:lnTo>
                <a:lnTo>
                  <a:pt x="6963" y="25402"/>
                </a:lnTo>
                <a:lnTo>
                  <a:pt x="1120" y="32721"/>
                </a:lnTo>
                <a:lnTo>
                  <a:pt x="6104" y="39443"/>
                </a:lnTo>
                <a:lnTo>
                  <a:pt x="6889" y="40710"/>
                </a:lnTo>
                <a:lnTo>
                  <a:pt x="9277" y="40752"/>
                </a:lnTo>
                <a:lnTo>
                  <a:pt x="12659" y="35402"/>
                </a:lnTo>
                <a:lnTo>
                  <a:pt x="15046" y="30805"/>
                </a:lnTo>
                <a:lnTo>
                  <a:pt x="17413" y="25496"/>
                </a:lnTo>
                <a:lnTo>
                  <a:pt x="21131" y="21528"/>
                </a:lnTo>
                <a:close/>
              </a:path>
              <a:path w="72971" h="41119">
                <a:moveTo>
                  <a:pt x="70437" y="6649"/>
                </a:moveTo>
                <a:lnTo>
                  <a:pt x="70270" y="6649"/>
                </a:lnTo>
                <a:lnTo>
                  <a:pt x="61485" y="20305"/>
                </a:lnTo>
                <a:lnTo>
                  <a:pt x="53147" y="28417"/>
                </a:lnTo>
                <a:lnTo>
                  <a:pt x="59460" y="28417"/>
                </a:lnTo>
                <a:lnTo>
                  <a:pt x="61349" y="26601"/>
                </a:lnTo>
                <a:lnTo>
                  <a:pt x="72971" y="14638"/>
                </a:lnTo>
                <a:lnTo>
                  <a:pt x="70437" y="6649"/>
                </a:lnTo>
                <a:close/>
              </a:path>
              <a:path w="72971" h="41119">
                <a:moveTo>
                  <a:pt x="19276" y="0"/>
                </a:moveTo>
                <a:lnTo>
                  <a:pt x="17988" y="1958"/>
                </a:lnTo>
                <a:lnTo>
                  <a:pt x="17413" y="3183"/>
                </a:lnTo>
                <a:lnTo>
                  <a:pt x="11863" y="13706"/>
                </a:lnTo>
                <a:lnTo>
                  <a:pt x="6272" y="17968"/>
                </a:lnTo>
                <a:lnTo>
                  <a:pt x="1916" y="20543"/>
                </a:lnTo>
                <a:lnTo>
                  <a:pt x="0" y="21643"/>
                </a:lnTo>
                <a:lnTo>
                  <a:pt x="795" y="24952"/>
                </a:lnTo>
                <a:lnTo>
                  <a:pt x="2722" y="24826"/>
                </a:lnTo>
                <a:lnTo>
                  <a:pt x="5601" y="24658"/>
                </a:lnTo>
                <a:lnTo>
                  <a:pt x="9402" y="21528"/>
                </a:lnTo>
                <a:lnTo>
                  <a:pt x="21131" y="21528"/>
                </a:lnTo>
                <a:lnTo>
                  <a:pt x="25350" y="17025"/>
                </a:lnTo>
                <a:lnTo>
                  <a:pt x="32047" y="13203"/>
                </a:lnTo>
                <a:lnTo>
                  <a:pt x="22313" y="13203"/>
                </a:lnTo>
                <a:lnTo>
                  <a:pt x="24147" y="8156"/>
                </a:lnTo>
                <a:lnTo>
                  <a:pt x="25094" y="5005"/>
                </a:lnTo>
                <a:lnTo>
                  <a:pt x="25434" y="3738"/>
                </a:lnTo>
                <a:lnTo>
                  <a:pt x="25350" y="2774"/>
                </a:lnTo>
                <a:lnTo>
                  <a:pt x="24806" y="1958"/>
                </a:lnTo>
                <a:lnTo>
                  <a:pt x="23915" y="670"/>
                </a:lnTo>
                <a:lnTo>
                  <a:pt x="21863" y="429"/>
                </a:lnTo>
                <a:lnTo>
                  <a:pt x="19276" y="0"/>
                </a:lnTo>
                <a:close/>
              </a:path>
              <a:path w="72971" h="41119">
                <a:moveTo>
                  <a:pt x="56040" y="1005"/>
                </a:moveTo>
                <a:lnTo>
                  <a:pt x="53935" y="3706"/>
                </a:lnTo>
                <a:lnTo>
                  <a:pt x="47474" y="9591"/>
                </a:lnTo>
                <a:lnTo>
                  <a:pt x="42562" y="12753"/>
                </a:lnTo>
                <a:lnTo>
                  <a:pt x="40176" y="14135"/>
                </a:lnTo>
                <a:lnTo>
                  <a:pt x="57037" y="14135"/>
                </a:lnTo>
                <a:lnTo>
                  <a:pt x="61861" y="4711"/>
                </a:lnTo>
                <a:lnTo>
                  <a:pt x="59097" y="2994"/>
                </a:lnTo>
                <a:lnTo>
                  <a:pt x="56040" y="1005"/>
                </a:lnTo>
                <a:close/>
              </a:path>
              <a:path w="72971" h="41119">
                <a:moveTo>
                  <a:pt x="37192" y="1005"/>
                </a:moveTo>
                <a:lnTo>
                  <a:pt x="34752" y="3738"/>
                </a:lnTo>
                <a:lnTo>
                  <a:pt x="31234" y="7224"/>
                </a:lnTo>
                <a:lnTo>
                  <a:pt x="25548" y="11099"/>
                </a:lnTo>
                <a:lnTo>
                  <a:pt x="22313" y="13203"/>
                </a:lnTo>
                <a:lnTo>
                  <a:pt x="32047" y="13203"/>
                </a:lnTo>
                <a:lnTo>
                  <a:pt x="32894" y="12722"/>
                </a:lnTo>
                <a:lnTo>
                  <a:pt x="34920" y="11622"/>
                </a:lnTo>
                <a:lnTo>
                  <a:pt x="41030" y="11622"/>
                </a:lnTo>
                <a:lnTo>
                  <a:pt x="41349" y="10575"/>
                </a:lnTo>
                <a:lnTo>
                  <a:pt x="41977" y="8156"/>
                </a:lnTo>
                <a:lnTo>
                  <a:pt x="42291" y="6240"/>
                </a:lnTo>
                <a:lnTo>
                  <a:pt x="42145" y="5005"/>
                </a:lnTo>
                <a:lnTo>
                  <a:pt x="41746" y="3738"/>
                </a:lnTo>
                <a:lnTo>
                  <a:pt x="40050" y="2774"/>
                </a:lnTo>
                <a:lnTo>
                  <a:pt x="37192" y="1005"/>
                </a:lnTo>
                <a:close/>
              </a:path>
            </a:pathLst>
          </a:custGeom>
          <a:solidFill>
            <a:srgbClr val="76B8D2"/>
          </a:solidFill>
        </p:spPr>
        <p:txBody>
          <a:bodyPr wrap="square" lIns="0" tIns="0" rIns="0" bIns="0" rtlCol="0">
            <a:noAutofit/>
          </a:bodyPr>
          <a:lstStyle/>
          <a:p>
            <a:pPr defTabSz="450302"/>
            <a:endParaRPr sz="886">
              <a:solidFill>
                <a:srgbClr val="1E1E1E"/>
              </a:solidFill>
              <a:latin typeface="Garamond" panose="02020404030301010803"/>
            </a:endParaRPr>
          </a:p>
        </p:txBody>
      </p:sp>
      <p:sp>
        <p:nvSpPr>
          <p:cNvPr id="12" name="object 7">
            <a:extLst>
              <a:ext uri="{FF2B5EF4-FFF2-40B4-BE49-F238E27FC236}">
                <a16:creationId xmlns:a16="http://schemas.microsoft.com/office/drawing/2014/main" id="{129F2F64-44AF-9346-8DFC-32F0072267CB}"/>
              </a:ext>
            </a:extLst>
          </p:cNvPr>
          <p:cNvSpPr/>
          <p:nvPr userDrawn="1"/>
        </p:nvSpPr>
        <p:spPr>
          <a:xfrm>
            <a:off x="415022" y="6513805"/>
            <a:ext cx="5363" cy="4994"/>
          </a:xfrm>
          <a:custGeom>
            <a:avLst/>
            <a:gdLst/>
            <a:ahLst/>
            <a:cxnLst/>
            <a:rect l="l" t="t" r="r" b="b"/>
            <a:pathLst>
              <a:path w="10889" h="8240">
                <a:moveTo>
                  <a:pt x="7947" y="0"/>
                </a:moveTo>
                <a:lnTo>
                  <a:pt x="6827" y="62"/>
                </a:lnTo>
                <a:lnTo>
                  <a:pt x="4240" y="376"/>
                </a:lnTo>
                <a:lnTo>
                  <a:pt x="2282" y="2198"/>
                </a:lnTo>
                <a:lnTo>
                  <a:pt x="0" y="4010"/>
                </a:lnTo>
                <a:lnTo>
                  <a:pt x="774" y="6313"/>
                </a:lnTo>
                <a:lnTo>
                  <a:pt x="1015" y="7235"/>
                </a:lnTo>
                <a:lnTo>
                  <a:pt x="2638" y="8093"/>
                </a:lnTo>
                <a:lnTo>
                  <a:pt x="3329" y="8240"/>
                </a:lnTo>
                <a:lnTo>
                  <a:pt x="5172" y="8240"/>
                </a:lnTo>
                <a:lnTo>
                  <a:pt x="6387" y="7978"/>
                </a:lnTo>
                <a:lnTo>
                  <a:pt x="7947" y="7434"/>
                </a:lnTo>
                <a:lnTo>
                  <a:pt x="10889" y="6209"/>
                </a:lnTo>
                <a:lnTo>
                  <a:pt x="10795" y="2020"/>
                </a:lnTo>
                <a:lnTo>
                  <a:pt x="8858" y="282"/>
                </a:lnTo>
                <a:lnTo>
                  <a:pt x="7947" y="0"/>
                </a:lnTo>
                <a:close/>
              </a:path>
            </a:pathLst>
          </a:custGeom>
          <a:solidFill>
            <a:srgbClr val="76B8D2"/>
          </a:solidFill>
        </p:spPr>
        <p:txBody>
          <a:bodyPr wrap="square" lIns="0" tIns="0" rIns="0" bIns="0" rtlCol="0">
            <a:noAutofit/>
          </a:bodyPr>
          <a:lstStyle/>
          <a:p>
            <a:pPr defTabSz="450302"/>
            <a:endParaRPr sz="886">
              <a:solidFill>
                <a:srgbClr val="1E1E1E"/>
              </a:solidFill>
              <a:latin typeface="Garamond" panose="02020404030301010803"/>
            </a:endParaRPr>
          </a:p>
        </p:txBody>
      </p:sp>
      <p:sp>
        <p:nvSpPr>
          <p:cNvPr id="13" name="object 8">
            <a:extLst>
              <a:ext uri="{FF2B5EF4-FFF2-40B4-BE49-F238E27FC236}">
                <a16:creationId xmlns:a16="http://schemas.microsoft.com/office/drawing/2014/main" id="{EBE09855-CBDA-D141-9C54-394D577D2EBF}"/>
              </a:ext>
            </a:extLst>
          </p:cNvPr>
          <p:cNvSpPr/>
          <p:nvPr userDrawn="1"/>
        </p:nvSpPr>
        <p:spPr>
          <a:xfrm>
            <a:off x="406762" y="6494139"/>
            <a:ext cx="17495" cy="24191"/>
          </a:xfrm>
          <a:custGeom>
            <a:avLst/>
            <a:gdLst/>
            <a:ahLst/>
            <a:cxnLst/>
            <a:rect l="l" t="t" r="r" b="b"/>
            <a:pathLst>
              <a:path w="35527" h="39915">
                <a:moveTo>
                  <a:pt x="16030" y="0"/>
                </a:moveTo>
                <a:lnTo>
                  <a:pt x="14969" y="2198"/>
                </a:lnTo>
                <a:lnTo>
                  <a:pt x="7671" y="18219"/>
                </a:lnTo>
                <a:lnTo>
                  <a:pt x="2284" y="30820"/>
                </a:lnTo>
                <a:lnTo>
                  <a:pt x="0" y="36449"/>
                </a:lnTo>
                <a:lnTo>
                  <a:pt x="52" y="37307"/>
                </a:lnTo>
                <a:lnTo>
                  <a:pt x="481" y="37998"/>
                </a:lnTo>
                <a:lnTo>
                  <a:pt x="1319" y="39433"/>
                </a:lnTo>
                <a:lnTo>
                  <a:pt x="4020" y="39915"/>
                </a:lnTo>
                <a:lnTo>
                  <a:pt x="7015" y="39915"/>
                </a:lnTo>
                <a:lnTo>
                  <a:pt x="7968" y="36470"/>
                </a:lnTo>
                <a:lnTo>
                  <a:pt x="24510" y="13392"/>
                </a:lnTo>
                <a:lnTo>
                  <a:pt x="16847" y="13392"/>
                </a:lnTo>
                <a:lnTo>
                  <a:pt x="18397" y="8826"/>
                </a:lnTo>
                <a:lnTo>
                  <a:pt x="19737" y="4450"/>
                </a:lnTo>
                <a:lnTo>
                  <a:pt x="20240" y="3245"/>
                </a:lnTo>
                <a:lnTo>
                  <a:pt x="19745" y="2167"/>
                </a:lnTo>
                <a:lnTo>
                  <a:pt x="19496" y="1570"/>
                </a:lnTo>
                <a:lnTo>
                  <a:pt x="18973" y="1141"/>
                </a:lnTo>
                <a:lnTo>
                  <a:pt x="18156" y="858"/>
                </a:lnTo>
                <a:lnTo>
                  <a:pt x="16030" y="0"/>
                </a:lnTo>
                <a:close/>
              </a:path>
              <a:path w="35527" h="39915">
                <a:moveTo>
                  <a:pt x="30764" y="12669"/>
                </a:moveTo>
                <a:lnTo>
                  <a:pt x="25569" y="12669"/>
                </a:lnTo>
                <a:lnTo>
                  <a:pt x="24658" y="16784"/>
                </a:lnTo>
                <a:lnTo>
                  <a:pt x="25810" y="18125"/>
                </a:lnTo>
                <a:lnTo>
                  <a:pt x="27444" y="20470"/>
                </a:lnTo>
                <a:lnTo>
                  <a:pt x="30407" y="18680"/>
                </a:lnTo>
                <a:lnTo>
                  <a:pt x="31213" y="18219"/>
                </a:lnTo>
                <a:lnTo>
                  <a:pt x="31747" y="17674"/>
                </a:lnTo>
                <a:lnTo>
                  <a:pt x="32103" y="16376"/>
                </a:lnTo>
                <a:lnTo>
                  <a:pt x="31841" y="15873"/>
                </a:lnTo>
                <a:lnTo>
                  <a:pt x="30543" y="13151"/>
                </a:lnTo>
                <a:lnTo>
                  <a:pt x="30764" y="12669"/>
                </a:lnTo>
                <a:close/>
              </a:path>
              <a:path w="35527" h="39915">
                <a:moveTo>
                  <a:pt x="30763" y="2837"/>
                </a:moveTo>
                <a:lnTo>
                  <a:pt x="25329" y="6711"/>
                </a:lnTo>
                <a:lnTo>
                  <a:pt x="16847" y="13392"/>
                </a:lnTo>
                <a:lnTo>
                  <a:pt x="24510" y="13392"/>
                </a:lnTo>
                <a:lnTo>
                  <a:pt x="25569" y="12669"/>
                </a:lnTo>
                <a:lnTo>
                  <a:pt x="30764" y="12669"/>
                </a:lnTo>
                <a:lnTo>
                  <a:pt x="32072" y="9821"/>
                </a:lnTo>
                <a:lnTo>
                  <a:pt x="33129" y="8083"/>
                </a:lnTo>
                <a:lnTo>
                  <a:pt x="33779" y="7717"/>
                </a:lnTo>
                <a:lnTo>
                  <a:pt x="35098" y="7078"/>
                </a:lnTo>
                <a:lnTo>
                  <a:pt x="35527" y="6544"/>
                </a:lnTo>
                <a:lnTo>
                  <a:pt x="35402" y="4586"/>
                </a:lnTo>
                <a:lnTo>
                  <a:pt x="30763" y="2837"/>
                </a:lnTo>
                <a:close/>
              </a:path>
            </a:pathLst>
          </a:custGeom>
          <a:solidFill>
            <a:srgbClr val="76B8D2"/>
          </a:solidFill>
        </p:spPr>
        <p:txBody>
          <a:bodyPr wrap="square" lIns="0" tIns="0" rIns="0" bIns="0" rtlCol="0">
            <a:noAutofit/>
          </a:bodyPr>
          <a:lstStyle/>
          <a:p>
            <a:pPr defTabSz="450302"/>
            <a:endParaRPr sz="886">
              <a:solidFill>
                <a:srgbClr val="1E1E1E"/>
              </a:solidFill>
              <a:latin typeface="Garamond" panose="02020404030301010803"/>
            </a:endParaRPr>
          </a:p>
        </p:txBody>
      </p:sp>
      <p:sp>
        <p:nvSpPr>
          <p:cNvPr id="14" name="object 20">
            <a:extLst>
              <a:ext uri="{FF2B5EF4-FFF2-40B4-BE49-F238E27FC236}">
                <a16:creationId xmlns:a16="http://schemas.microsoft.com/office/drawing/2014/main" id="{6E7707A8-9565-5B48-AF7F-2121A39D38D0}"/>
              </a:ext>
            </a:extLst>
          </p:cNvPr>
          <p:cNvSpPr txBox="1"/>
          <p:nvPr userDrawn="1"/>
        </p:nvSpPr>
        <p:spPr>
          <a:xfrm>
            <a:off x="591223" y="6477002"/>
            <a:ext cx="1114498" cy="74363"/>
          </a:xfrm>
          <a:prstGeom prst="rect">
            <a:avLst/>
          </a:prstGeom>
        </p:spPr>
        <p:txBody>
          <a:bodyPr vert="horz" wrap="square" lIns="0" tIns="0" rIns="0" bIns="0" rtlCol="0">
            <a:noAutofit/>
          </a:bodyPr>
          <a:lstStyle/>
          <a:p>
            <a:pPr marL="6251" defTabSz="450302"/>
            <a:r>
              <a:rPr sz="418" spc="-5" err="1">
                <a:solidFill>
                  <a:srgbClr val="1E1E1E"/>
                </a:solidFill>
                <a:latin typeface="Arial" panose="020B0604020202020204" pitchFamily="34" charset="0"/>
                <a:ea typeface="Verdana" panose="020B0604030504040204" pitchFamily="34" charset="0"/>
                <a:cs typeface="Arial" panose="020B0604020202020204" pitchFamily="34" charset="0"/>
              </a:rPr>
              <a:t>M</a:t>
            </a:r>
            <a:r>
              <a:rPr sz="418" spc="-32" err="1">
                <a:solidFill>
                  <a:srgbClr val="1E1E1E"/>
                </a:solidFill>
                <a:latin typeface="Arial" panose="020B0604020202020204" pitchFamily="34" charset="0"/>
                <a:ea typeface="Verdana" panose="020B0604030504040204" pitchFamily="34" charset="0"/>
                <a:cs typeface="Arial" panose="020B0604020202020204" pitchFamily="34" charset="0"/>
              </a:rPr>
              <a:t>r</a:t>
            </a:r>
            <a:r>
              <a:rPr sz="418" spc="-2" err="1">
                <a:solidFill>
                  <a:srgbClr val="1E1E1E"/>
                </a:solidFill>
                <a:latin typeface="Arial" panose="020B0604020202020204" pitchFamily="34" charset="0"/>
                <a:ea typeface="Verdana" panose="020B0604030504040204" pitchFamily="34" charset="0"/>
                <a:cs typeface="Arial" panose="020B0604020202020204" pitchFamily="34" charset="0"/>
              </a:rPr>
              <a:t>.Prezident</a:t>
            </a:r>
            <a:r>
              <a:rPr sz="418" spc="-2">
                <a:solidFill>
                  <a:srgbClr val="1E1E1E"/>
                </a:solidFill>
                <a:latin typeface="Arial" panose="020B0604020202020204" pitchFamily="34" charset="0"/>
                <a:ea typeface="Verdana" panose="020B0604030504040204" pitchFamily="34" charset="0"/>
                <a:cs typeface="Arial" panose="020B0604020202020204" pitchFamily="34" charset="0"/>
              </a:rPr>
              <a:t> </a:t>
            </a:r>
            <a:r>
              <a:rPr sz="418" spc="-5">
                <a:solidFill>
                  <a:srgbClr val="1E1E1E"/>
                </a:solidFill>
                <a:latin typeface="Arial" panose="020B0604020202020204" pitchFamily="34" charset="0"/>
                <a:ea typeface="Verdana" panose="020B0604030504040204" pitchFamily="34" charset="0"/>
                <a:cs typeface="Arial" panose="020B0604020202020204" pitchFamily="34" charset="0"/>
              </a:rPr>
              <a:t>©</a:t>
            </a:r>
            <a:r>
              <a:rPr sz="418" spc="-2">
                <a:solidFill>
                  <a:srgbClr val="1E1E1E"/>
                </a:solidFill>
                <a:latin typeface="Arial" panose="020B0604020202020204" pitchFamily="34" charset="0"/>
                <a:ea typeface="Verdana" panose="020B0604030504040204" pitchFamily="34" charset="0"/>
                <a:cs typeface="Arial" panose="020B0604020202020204" pitchFamily="34" charset="0"/>
              </a:rPr>
              <a:t> 20</a:t>
            </a:r>
            <a:r>
              <a:rPr lang="nl-NL" sz="418" spc="-2">
                <a:solidFill>
                  <a:srgbClr val="1E1E1E"/>
                </a:solidFill>
                <a:latin typeface="Arial" panose="020B0604020202020204" pitchFamily="34" charset="0"/>
                <a:ea typeface="Verdana" panose="020B0604030504040204" pitchFamily="34" charset="0"/>
                <a:cs typeface="Arial" panose="020B0604020202020204" pitchFamily="34" charset="0"/>
              </a:rPr>
              <a:t>21</a:t>
            </a:r>
            <a:r>
              <a:rPr sz="418" spc="-2">
                <a:solidFill>
                  <a:srgbClr val="1E1E1E"/>
                </a:solidFill>
                <a:latin typeface="Arial" panose="020B0604020202020204" pitchFamily="34" charset="0"/>
                <a:ea typeface="Verdana" panose="020B0604030504040204" pitchFamily="34" charset="0"/>
                <a:cs typeface="Arial" panose="020B0604020202020204" pitchFamily="34" charset="0"/>
              </a:rPr>
              <a:t> all rights rese</a:t>
            </a:r>
            <a:r>
              <a:rPr sz="418" spc="-5">
                <a:solidFill>
                  <a:srgbClr val="1E1E1E"/>
                </a:solidFill>
                <a:latin typeface="Arial" panose="020B0604020202020204" pitchFamily="34" charset="0"/>
                <a:ea typeface="Verdana" panose="020B0604030504040204" pitchFamily="34" charset="0"/>
                <a:cs typeface="Arial" panose="020B0604020202020204" pitchFamily="34" charset="0"/>
              </a:rPr>
              <a:t>r</a:t>
            </a:r>
            <a:r>
              <a:rPr sz="418" spc="-7">
                <a:solidFill>
                  <a:srgbClr val="1E1E1E"/>
                </a:solidFill>
                <a:latin typeface="Arial" panose="020B0604020202020204" pitchFamily="34" charset="0"/>
                <a:ea typeface="Verdana" panose="020B0604030504040204" pitchFamily="34" charset="0"/>
                <a:cs typeface="Arial" panose="020B0604020202020204" pitchFamily="34" charset="0"/>
              </a:rPr>
              <a:t>v</a:t>
            </a:r>
            <a:r>
              <a:rPr sz="418" spc="-2">
                <a:solidFill>
                  <a:srgbClr val="1E1E1E"/>
                </a:solidFill>
                <a:latin typeface="Arial" panose="020B0604020202020204" pitchFamily="34" charset="0"/>
                <a:ea typeface="Verdana" panose="020B0604030504040204" pitchFamily="34" charset="0"/>
                <a:cs typeface="Arial" panose="020B0604020202020204" pitchFamily="34" charset="0"/>
              </a:rPr>
              <a:t>ed</a:t>
            </a:r>
            <a:endParaRPr sz="418">
              <a:solidFill>
                <a:srgbClr val="1E1E1E"/>
              </a:solidFill>
              <a:latin typeface="Arial" panose="020B0604020202020204" pitchFamily="34" charset="0"/>
              <a:ea typeface="Verdana" panose="020B0604030504040204" pitchFamily="34" charset="0"/>
              <a:cs typeface="Arial" panose="020B0604020202020204" pitchFamily="34" charset="0"/>
            </a:endParaRPr>
          </a:p>
        </p:txBody>
      </p:sp>
    </p:spTree>
    <p:extLst>
      <p:ext uri="{BB962C8B-B14F-4D97-AF65-F5344CB8AC3E}">
        <p14:creationId xmlns:p14="http://schemas.microsoft.com/office/powerpoint/2010/main" val="32774977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9EE5EE-7C6D-D848-87C9-7715D4B38B6B}"/>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0F3A15C9-B171-674D-9E9B-59FE473151C8}"/>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C96D8DE-6629-7748-A561-9CCEA14FEA94}"/>
              </a:ext>
            </a:extLst>
          </p:cNvPr>
          <p:cNvSpPr>
            <a:spLocks noGrp="1"/>
          </p:cNvSpPr>
          <p:nvPr>
            <p:ph type="dt" sz="half" idx="10"/>
          </p:nvPr>
        </p:nvSpPr>
        <p:spPr/>
        <p:txBody>
          <a:bodyPr/>
          <a:lstStyle/>
          <a:p>
            <a:fld id="{5A1DA039-895B-8D40-9244-E9FC813F9338}" type="datetimeFigureOut">
              <a:rPr lang="nl-NL" smtClean="0"/>
              <a:t>17-12-2024</a:t>
            </a:fld>
            <a:endParaRPr lang="nl-NL"/>
          </a:p>
        </p:txBody>
      </p:sp>
      <p:sp>
        <p:nvSpPr>
          <p:cNvPr id="5" name="Tijdelijke aanduiding voor voettekst 4">
            <a:extLst>
              <a:ext uri="{FF2B5EF4-FFF2-40B4-BE49-F238E27FC236}">
                <a16:creationId xmlns:a16="http://schemas.microsoft.com/office/drawing/2014/main" id="{CEE4AA3D-46AE-F44A-80F7-B15AACCC0D6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6BE5126-4D96-6A4C-84E1-B51047E0E8FA}"/>
              </a:ext>
            </a:extLst>
          </p:cNvPr>
          <p:cNvSpPr>
            <a:spLocks noGrp="1"/>
          </p:cNvSpPr>
          <p:nvPr>
            <p:ph type="sldNum" sz="quarter" idx="12"/>
          </p:nvPr>
        </p:nvSpPr>
        <p:spPr/>
        <p:txBody>
          <a:bodyPr/>
          <a:lstStyle/>
          <a:p>
            <a:fld id="{9BE992AC-F8B8-2645-82ED-FE91DBF1C998}" type="slidenum">
              <a:rPr lang="nl-NL" smtClean="0"/>
              <a:t>‹nr.›</a:t>
            </a:fld>
            <a:endParaRPr lang="nl-NL"/>
          </a:p>
        </p:txBody>
      </p:sp>
    </p:spTree>
    <p:extLst>
      <p:ext uri="{BB962C8B-B14F-4D97-AF65-F5344CB8AC3E}">
        <p14:creationId xmlns:p14="http://schemas.microsoft.com/office/powerpoint/2010/main" val="1502144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E1B6CD3A-C2A6-0E44-8BBA-A0E95FCF4243}"/>
              </a:ext>
            </a:extLst>
          </p:cNvPr>
          <p:cNvSpPr>
            <a:spLocks noGrp="1"/>
          </p:cNvSpPr>
          <p:nvPr>
            <p:ph type="title" orient="vert"/>
          </p:nvPr>
        </p:nvSpPr>
        <p:spPr>
          <a:xfrm>
            <a:off x="7088981" y="365125"/>
            <a:ext cx="2135981"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070C9337-C146-B943-87A8-3FE632010B06}"/>
              </a:ext>
            </a:extLst>
          </p:cNvPr>
          <p:cNvSpPr>
            <a:spLocks noGrp="1"/>
          </p:cNvSpPr>
          <p:nvPr>
            <p:ph type="body" orient="vert" idx="1"/>
          </p:nvPr>
        </p:nvSpPr>
        <p:spPr>
          <a:xfrm>
            <a:off x="681037" y="365125"/>
            <a:ext cx="6284119"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54D5269-C2A5-9342-B59E-5B6309020FC7}"/>
              </a:ext>
            </a:extLst>
          </p:cNvPr>
          <p:cNvSpPr>
            <a:spLocks noGrp="1"/>
          </p:cNvSpPr>
          <p:nvPr>
            <p:ph type="dt" sz="half" idx="10"/>
          </p:nvPr>
        </p:nvSpPr>
        <p:spPr/>
        <p:txBody>
          <a:bodyPr/>
          <a:lstStyle/>
          <a:p>
            <a:fld id="{5A1DA039-895B-8D40-9244-E9FC813F9338}" type="datetimeFigureOut">
              <a:rPr lang="nl-NL" smtClean="0"/>
              <a:t>17-12-2024</a:t>
            </a:fld>
            <a:endParaRPr lang="nl-NL"/>
          </a:p>
        </p:txBody>
      </p:sp>
      <p:sp>
        <p:nvSpPr>
          <p:cNvPr id="5" name="Tijdelijke aanduiding voor voettekst 4">
            <a:extLst>
              <a:ext uri="{FF2B5EF4-FFF2-40B4-BE49-F238E27FC236}">
                <a16:creationId xmlns:a16="http://schemas.microsoft.com/office/drawing/2014/main" id="{978ECDF5-79BF-4847-AB23-6D74213FA725}"/>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1BBA41C-56F3-1941-9314-4030A86F8501}"/>
              </a:ext>
            </a:extLst>
          </p:cNvPr>
          <p:cNvSpPr>
            <a:spLocks noGrp="1"/>
          </p:cNvSpPr>
          <p:nvPr>
            <p:ph type="sldNum" sz="quarter" idx="12"/>
          </p:nvPr>
        </p:nvSpPr>
        <p:spPr/>
        <p:txBody>
          <a:bodyPr/>
          <a:lstStyle/>
          <a:p>
            <a:fld id="{9BE992AC-F8B8-2645-82ED-FE91DBF1C998}" type="slidenum">
              <a:rPr lang="nl-NL" smtClean="0"/>
              <a:t>‹nr.›</a:t>
            </a:fld>
            <a:endParaRPr lang="nl-NL"/>
          </a:p>
        </p:txBody>
      </p:sp>
    </p:spTree>
    <p:extLst>
      <p:ext uri="{BB962C8B-B14F-4D97-AF65-F5344CB8AC3E}">
        <p14:creationId xmlns:p14="http://schemas.microsoft.com/office/powerpoint/2010/main" val="5320479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CONTENT LEVEL">
    <p:bg>
      <p:bgPr>
        <a:solidFill>
          <a:schemeClr val="bg1"/>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A2AD8FB-E4A2-354F-91C2-7FEE623BF191}"/>
              </a:ext>
            </a:extLst>
          </p:cNvPr>
          <p:cNvSpPr>
            <a:spLocks noGrp="1"/>
          </p:cNvSpPr>
          <p:nvPr>
            <p:ph type="body" sz="quarter" idx="10" hasCustomPrompt="1"/>
          </p:nvPr>
        </p:nvSpPr>
        <p:spPr>
          <a:xfrm>
            <a:off x="693399" y="2578150"/>
            <a:ext cx="2807284" cy="3054518"/>
          </a:xfrm>
          <a:prstGeom prst="rect">
            <a:avLst/>
          </a:prstGeom>
        </p:spPr>
        <p:txBody>
          <a:bodyPr lIns="0" tIns="0" rIns="0" bIns="0" numCol="1" spcCol="720000"/>
          <a:lstStyle>
            <a:lvl1pPr marL="0" indent="0">
              <a:lnSpc>
                <a:spcPts val="1675"/>
              </a:lnSpc>
              <a:spcBef>
                <a:spcPts val="0"/>
              </a:spcBef>
              <a:spcAft>
                <a:spcPts val="591"/>
              </a:spcAft>
              <a:buFontTx/>
              <a:buNone/>
              <a:defRPr sz="1182" b="0" i="0" spc="24" baseline="0">
                <a:solidFill>
                  <a:schemeClr val="tx2"/>
                </a:solidFill>
                <a:latin typeface="Arial" panose="020B0604020202020204" pitchFamily="34" charset="0"/>
                <a:cs typeface="Arial" panose="020B0604020202020204" pitchFamily="34" charset="0"/>
              </a:defRPr>
            </a:lvl1pPr>
            <a:lvl2pPr marL="7036" marR="0" indent="0" algn="l" defTabSz="450302" rtl="0" eaLnBrk="1" fontAlgn="auto" latinLnBrk="0" hangingPunct="1">
              <a:lnSpc>
                <a:spcPts val="1379"/>
              </a:lnSpc>
              <a:spcBef>
                <a:spcPts val="0"/>
              </a:spcBef>
              <a:spcAft>
                <a:spcPts val="591"/>
              </a:spcAft>
              <a:buClrTx/>
              <a:buSzTx/>
              <a:buFontTx/>
              <a:buNone/>
              <a:tabLst/>
              <a:defRPr sz="886" b="0" i="0" spc="24" baseline="0">
                <a:solidFill>
                  <a:schemeClr val="tx1"/>
                </a:solidFill>
                <a:latin typeface="Arial" panose="020B0604020202020204" pitchFamily="34" charset="0"/>
                <a:cs typeface="Arial" panose="020B0604020202020204" pitchFamily="34" charset="0"/>
              </a:defRPr>
            </a:lvl2pPr>
          </a:lstStyle>
          <a:p>
            <a:pPr lvl="0"/>
            <a:r>
              <a:rPr lang="en-US"/>
              <a:t>Level two text</a:t>
            </a:r>
          </a:p>
          <a:p>
            <a:pPr lvl="1"/>
            <a:r>
              <a:rPr lang="en-US"/>
              <a:t>Body text</a:t>
            </a:r>
          </a:p>
        </p:txBody>
      </p:sp>
      <p:sp>
        <p:nvSpPr>
          <p:cNvPr id="17" name="Text Placeholder 2">
            <a:extLst>
              <a:ext uri="{FF2B5EF4-FFF2-40B4-BE49-F238E27FC236}">
                <a16:creationId xmlns:a16="http://schemas.microsoft.com/office/drawing/2014/main" id="{89810AE9-4214-9641-88CB-462444A89F92}"/>
              </a:ext>
            </a:extLst>
          </p:cNvPr>
          <p:cNvSpPr>
            <a:spLocks noGrp="1"/>
          </p:cNvSpPr>
          <p:nvPr>
            <p:ph type="body" sz="quarter" idx="13" hasCustomPrompt="1"/>
          </p:nvPr>
        </p:nvSpPr>
        <p:spPr>
          <a:xfrm>
            <a:off x="3886040" y="2578150"/>
            <a:ext cx="2807284" cy="3054518"/>
          </a:xfrm>
          <a:prstGeom prst="rect">
            <a:avLst/>
          </a:prstGeom>
        </p:spPr>
        <p:txBody>
          <a:bodyPr lIns="0" tIns="0" rIns="0" bIns="0" numCol="1" spcCol="720000"/>
          <a:lstStyle>
            <a:lvl1pPr marL="0" indent="0">
              <a:lnSpc>
                <a:spcPts val="1675"/>
              </a:lnSpc>
              <a:spcBef>
                <a:spcPts val="0"/>
              </a:spcBef>
              <a:spcAft>
                <a:spcPts val="591"/>
              </a:spcAft>
              <a:buFontTx/>
              <a:buNone/>
              <a:defRPr sz="1182" b="0" i="0" spc="24" baseline="0">
                <a:solidFill>
                  <a:schemeClr val="tx2"/>
                </a:solidFill>
                <a:latin typeface="Arial" panose="020B0604020202020204" pitchFamily="34" charset="0"/>
                <a:cs typeface="Arial" panose="020B0604020202020204" pitchFamily="34" charset="0"/>
              </a:defRPr>
            </a:lvl1pPr>
            <a:lvl2pPr marL="7036" marR="0" indent="0" algn="l" defTabSz="450302" rtl="0" eaLnBrk="1" fontAlgn="auto" latinLnBrk="0" hangingPunct="1">
              <a:lnSpc>
                <a:spcPts val="1379"/>
              </a:lnSpc>
              <a:spcBef>
                <a:spcPts val="0"/>
              </a:spcBef>
              <a:spcAft>
                <a:spcPts val="591"/>
              </a:spcAft>
              <a:buClrTx/>
              <a:buSzTx/>
              <a:buFontTx/>
              <a:buNone/>
              <a:tabLst/>
              <a:defRPr sz="886" b="0" i="0" spc="24" baseline="0">
                <a:solidFill>
                  <a:schemeClr val="tx1"/>
                </a:solidFill>
                <a:latin typeface="Arial" panose="020B0604020202020204" pitchFamily="34" charset="0"/>
                <a:cs typeface="Arial" panose="020B0604020202020204" pitchFamily="34" charset="0"/>
              </a:defRPr>
            </a:lvl2pPr>
          </a:lstStyle>
          <a:p>
            <a:pPr lvl="0"/>
            <a:r>
              <a:rPr lang="en-US"/>
              <a:t>Level two text</a:t>
            </a:r>
          </a:p>
          <a:p>
            <a:pPr lvl="1"/>
            <a:r>
              <a:rPr lang="en-US"/>
              <a:t>Body text</a:t>
            </a:r>
          </a:p>
        </p:txBody>
      </p:sp>
      <p:sp>
        <p:nvSpPr>
          <p:cNvPr id="2" name="Title 1">
            <a:extLst>
              <a:ext uri="{FF2B5EF4-FFF2-40B4-BE49-F238E27FC236}">
                <a16:creationId xmlns:a16="http://schemas.microsoft.com/office/drawing/2014/main" id="{FA56505C-6EFE-A74C-8B32-E224052C51CB}"/>
              </a:ext>
            </a:extLst>
          </p:cNvPr>
          <p:cNvSpPr>
            <a:spLocks noGrp="1"/>
          </p:cNvSpPr>
          <p:nvPr>
            <p:ph type="title"/>
          </p:nvPr>
        </p:nvSpPr>
        <p:spPr>
          <a:xfrm>
            <a:off x="629256" y="744000"/>
            <a:ext cx="4560168" cy="634038"/>
          </a:xfrm>
        </p:spPr>
        <p:txBody>
          <a:bodyPr/>
          <a:lstStyle/>
          <a:p>
            <a:r>
              <a:rPr lang="en-GB"/>
              <a:t>Click to edit</a:t>
            </a:r>
          </a:p>
        </p:txBody>
      </p:sp>
      <p:sp>
        <p:nvSpPr>
          <p:cNvPr id="11" name="Text Placeholder 2">
            <a:extLst>
              <a:ext uri="{FF2B5EF4-FFF2-40B4-BE49-F238E27FC236}">
                <a16:creationId xmlns:a16="http://schemas.microsoft.com/office/drawing/2014/main" id="{063B303D-514B-1241-9A4E-10E6AC736D45}"/>
              </a:ext>
            </a:extLst>
          </p:cNvPr>
          <p:cNvSpPr>
            <a:spLocks noGrp="1"/>
          </p:cNvSpPr>
          <p:nvPr>
            <p:ph type="body" sz="quarter" idx="14" hasCustomPrompt="1"/>
          </p:nvPr>
        </p:nvSpPr>
        <p:spPr>
          <a:xfrm>
            <a:off x="225893" y="6511428"/>
            <a:ext cx="1295352" cy="163001"/>
          </a:xfrm>
          <a:prstGeom prst="rect">
            <a:avLst/>
          </a:prstGeom>
        </p:spPr>
        <p:txBody>
          <a:bodyPr lIns="0" tIns="0" rIns="0" bIns="0"/>
          <a:lstStyle>
            <a:lvl1pPr marL="0" indent="0">
              <a:buNone/>
              <a:defRPr sz="1083" b="0" i="0">
                <a:solidFill>
                  <a:schemeClr val="tx1"/>
                </a:solidFill>
                <a:latin typeface="Arial" panose="020B0604020202020204" pitchFamily="34" charset="0"/>
              </a:defRPr>
            </a:lvl1pPr>
          </a:lstStyle>
          <a:p>
            <a:pPr lvl="0"/>
            <a:r>
              <a:rPr lang="en-GB"/>
              <a:t>XX mins</a:t>
            </a:r>
          </a:p>
        </p:txBody>
      </p:sp>
    </p:spTree>
    <p:extLst>
      <p:ext uri="{BB962C8B-B14F-4D97-AF65-F5344CB8AC3E}">
        <p14:creationId xmlns:p14="http://schemas.microsoft.com/office/powerpoint/2010/main" val="40007311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FBC0C8-DFB3-704B-8528-C4299222F2FB}"/>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671243DF-21F5-894B-819F-0C06B92BAAAB}"/>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54BD2F6-2CDC-8B40-85B4-617FB23F77A6}"/>
              </a:ext>
            </a:extLst>
          </p:cNvPr>
          <p:cNvSpPr>
            <a:spLocks noGrp="1"/>
          </p:cNvSpPr>
          <p:nvPr>
            <p:ph type="dt" sz="half" idx="10"/>
          </p:nvPr>
        </p:nvSpPr>
        <p:spPr/>
        <p:txBody>
          <a:bodyPr/>
          <a:lstStyle/>
          <a:p>
            <a:fld id="{5A1DA039-895B-8D40-9244-E9FC813F9338}" type="datetimeFigureOut">
              <a:rPr lang="nl-NL" smtClean="0"/>
              <a:t>17-12-2024</a:t>
            </a:fld>
            <a:endParaRPr lang="nl-NL"/>
          </a:p>
        </p:txBody>
      </p:sp>
      <p:sp>
        <p:nvSpPr>
          <p:cNvPr id="5" name="Tijdelijke aanduiding voor voettekst 4">
            <a:extLst>
              <a:ext uri="{FF2B5EF4-FFF2-40B4-BE49-F238E27FC236}">
                <a16:creationId xmlns:a16="http://schemas.microsoft.com/office/drawing/2014/main" id="{D1A5B142-4432-FA47-B4FE-9806048AD327}"/>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58BEE07-0530-9F48-8C93-73D7FF2F6F28}"/>
              </a:ext>
            </a:extLst>
          </p:cNvPr>
          <p:cNvSpPr>
            <a:spLocks noGrp="1"/>
          </p:cNvSpPr>
          <p:nvPr>
            <p:ph type="sldNum" sz="quarter" idx="12"/>
          </p:nvPr>
        </p:nvSpPr>
        <p:spPr/>
        <p:txBody>
          <a:bodyPr/>
          <a:lstStyle/>
          <a:p>
            <a:fld id="{9BE992AC-F8B8-2645-82ED-FE91DBF1C998}" type="slidenum">
              <a:rPr lang="nl-NL" smtClean="0"/>
              <a:t>‹nr.›</a:t>
            </a:fld>
            <a:endParaRPr lang="nl-NL"/>
          </a:p>
        </p:txBody>
      </p:sp>
    </p:spTree>
    <p:extLst>
      <p:ext uri="{BB962C8B-B14F-4D97-AF65-F5344CB8AC3E}">
        <p14:creationId xmlns:p14="http://schemas.microsoft.com/office/powerpoint/2010/main" val="2815815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8E55F8-9FB8-9346-ABCC-A953E475F21C}"/>
              </a:ext>
            </a:extLst>
          </p:cNvPr>
          <p:cNvSpPr>
            <a:spLocks noGrp="1"/>
          </p:cNvSpPr>
          <p:nvPr>
            <p:ph type="title"/>
          </p:nvPr>
        </p:nvSpPr>
        <p:spPr>
          <a:xfrm>
            <a:off x="675878" y="1709739"/>
            <a:ext cx="8543925" cy="2852737"/>
          </a:xfrm>
        </p:spPr>
        <p:txBody>
          <a:bodyPr anchor="b"/>
          <a:lstStyle>
            <a:lvl1pPr>
              <a:defRPr sz="4875"/>
            </a:lvl1pPr>
          </a:lstStyle>
          <a:p>
            <a:r>
              <a:rPr lang="nl-NL"/>
              <a:t>Klik om stijl te bewerken</a:t>
            </a:r>
          </a:p>
        </p:txBody>
      </p:sp>
      <p:sp>
        <p:nvSpPr>
          <p:cNvPr id="3" name="Tijdelijke aanduiding voor tekst 2">
            <a:extLst>
              <a:ext uri="{FF2B5EF4-FFF2-40B4-BE49-F238E27FC236}">
                <a16:creationId xmlns:a16="http://schemas.microsoft.com/office/drawing/2014/main" id="{883C904A-0091-2F42-B153-010EC3C10188}"/>
              </a:ext>
            </a:extLst>
          </p:cNvPr>
          <p:cNvSpPr>
            <a:spLocks noGrp="1"/>
          </p:cNvSpPr>
          <p:nvPr>
            <p:ph type="body" idx="1"/>
          </p:nvPr>
        </p:nvSpPr>
        <p:spPr>
          <a:xfrm>
            <a:off x="675878" y="4589464"/>
            <a:ext cx="8543925" cy="1500187"/>
          </a:xfrm>
        </p:spPr>
        <p:txBody>
          <a:bodyPr/>
          <a:lstStyle>
            <a:lvl1pPr marL="0" indent="0">
              <a:buNone/>
              <a:defRPr sz="1950">
                <a:solidFill>
                  <a:schemeClr val="tx1">
                    <a:tint val="75000"/>
                  </a:schemeClr>
                </a:solidFill>
              </a:defRPr>
            </a:lvl1pPr>
            <a:lvl2pPr marL="371475" indent="0">
              <a:buNone/>
              <a:defRPr sz="1625">
                <a:solidFill>
                  <a:schemeClr val="tx1">
                    <a:tint val="75000"/>
                  </a:schemeClr>
                </a:solidFill>
              </a:defRPr>
            </a:lvl2pPr>
            <a:lvl3pPr marL="742950" indent="0">
              <a:buNone/>
              <a:defRPr sz="1463">
                <a:solidFill>
                  <a:schemeClr val="tx1">
                    <a:tint val="75000"/>
                  </a:schemeClr>
                </a:solidFill>
              </a:defRPr>
            </a:lvl3pPr>
            <a:lvl4pPr marL="1114425" indent="0">
              <a:buNone/>
              <a:defRPr sz="1300">
                <a:solidFill>
                  <a:schemeClr val="tx1">
                    <a:tint val="75000"/>
                  </a:schemeClr>
                </a:solidFill>
              </a:defRPr>
            </a:lvl4pPr>
            <a:lvl5pPr marL="1485900" indent="0">
              <a:buNone/>
              <a:defRPr sz="1300">
                <a:solidFill>
                  <a:schemeClr val="tx1">
                    <a:tint val="75000"/>
                  </a:schemeClr>
                </a:solidFill>
              </a:defRPr>
            </a:lvl5pPr>
            <a:lvl6pPr marL="1857375" indent="0">
              <a:buNone/>
              <a:defRPr sz="1300">
                <a:solidFill>
                  <a:schemeClr val="tx1">
                    <a:tint val="75000"/>
                  </a:schemeClr>
                </a:solidFill>
              </a:defRPr>
            </a:lvl6pPr>
            <a:lvl7pPr marL="2228850" indent="0">
              <a:buNone/>
              <a:defRPr sz="1300">
                <a:solidFill>
                  <a:schemeClr val="tx1">
                    <a:tint val="75000"/>
                  </a:schemeClr>
                </a:solidFill>
              </a:defRPr>
            </a:lvl7pPr>
            <a:lvl8pPr marL="2600325" indent="0">
              <a:buNone/>
              <a:defRPr sz="1300">
                <a:solidFill>
                  <a:schemeClr val="tx1">
                    <a:tint val="75000"/>
                  </a:schemeClr>
                </a:solidFill>
              </a:defRPr>
            </a:lvl8pPr>
            <a:lvl9pPr marL="2971800" indent="0">
              <a:buNone/>
              <a:defRPr sz="13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DB74F535-8305-C249-B3D9-A04F983F6CE8}"/>
              </a:ext>
            </a:extLst>
          </p:cNvPr>
          <p:cNvSpPr>
            <a:spLocks noGrp="1"/>
          </p:cNvSpPr>
          <p:nvPr>
            <p:ph type="dt" sz="half" idx="10"/>
          </p:nvPr>
        </p:nvSpPr>
        <p:spPr/>
        <p:txBody>
          <a:bodyPr/>
          <a:lstStyle/>
          <a:p>
            <a:fld id="{5A1DA039-895B-8D40-9244-E9FC813F9338}" type="datetimeFigureOut">
              <a:rPr lang="nl-NL" smtClean="0"/>
              <a:t>17-12-2024</a:t>
            </a:fld>
            <a:endParaRPr lang="nl-NL"/>
          </a:p>
        </p:txBody>
      </p:sp>
      <p:sp>
        <p:nvSpPr>
          <p:cNvPr id="5" name="Tijdelijke aanduiding voor voettekst 4">
            <a:extLst>
              <a:ext uri="{FF2B5EF4-FFF2-40B4-BE49-F238E27FC236}">
                <a16:creationId xmlns:a16="http://schemas.microsoft.com/office/drawing/2014/main" id="{A31DDF27-3196-9E4E-9150-22DDF84AD47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2034373-4A62-4242-A0D7-6D4A4B3BAB5D}"/>
              </a:ext>
            </a:extLst>
          </p:cNvPr>
          <p:cNvSpPr>
            <a:spLocks noGrp="1"/>
          </p:cNvSpPr>
          <p:nvPr>
            <p:ph type="sldNum" sz="quarter" idx="12"/>
          </p:nvPr>
        </p:nvSpPr>
        <p:spPr/>
        <p:txBody>
          <a:bodyPr/>
          <a:lstStyle/>
          <a:p>
            <a:fld id="{9BE992AC-F8B8-2645-82ED-FE91DBF1C998}" type="slidenum">
              <a:rPr lang="nl-NL" smtClean="0"/>
              <a:t>‹nr.›</a:t>
            </a:fld>
            <a:endParaRPr lang="nl-NL"/>
          </a:p>
        </p:txBody>
      </p:sp>
    </p:spTree>
    <p:extLst>
      <p:ext uri="{BB962C8B-B14F-4D97-AF65-F5344CB8AC3E}">
        <p14:creationId xmlns:p14="http://schemas.microsoft.com/office/powerpoint/2010/main" val="1121765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EAFF57-3B2D-0447-B805-FBAE2E4DFCB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A48CF8C-5905-1D43-85BD-77FCBCD68D6A}"/>
              </a:ext>
            </a:extLst>
          </p:cNvPr>
          <p:cNvSpPr>
            <a:spLocks noGrp="1"/>
          </p:cNvSpPr>
          <p:nvPr>
            <p:ph sz="half" idx="1"/>
          </p:nvPr>
        </p:nvSpPr>
        <p:spPr>
          <a:xfrm>
            <a:off x="681038" y="1825625"/>
            <a:ext cx="421005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A16A74FC-64FF-044E-914F-0D82AF9EFAF8}"/>
              </a:ext>
            </a:extLst>
          </p:cNvPr>
          <p:cNvSpPr>
            <a:spLocks noGrp="1"/>
          </p:cNvSpPr>
          <p:nvPr>
            <p:ph sz="half" idx="2"/>
          </p:nvPr>
        </p:nvSpPr>
        <p:spPr>
          <a:xfrm>
            <a:off x="5014913" y="1825625"/>
            <a:ext cx="421005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A430A530-D9A6-DE4B-8F23-F8518D6607EC}"/>
              </a:ext>
            </a:extLst>
          </p:cNvPr>
          <p:cNvSpPr>
            <a:spLocks noGrp="1"/>
          </p:cNvSpPr>
          <p:nvPr>
            <p:ph type="dt" sz="half" idx="10"/>
          </p:nvPr>
        </p:nvSpPr>
        <p:spPr/>
        <p:txBody>
          <a:bodyPr/>
          <a:lstStyle/>
          <a:p>
            <a:fld id="{5A1DA039-895B-8D40-9244-E9FC813F9338}" type="datetimeFigureOut">
              <a:rPr lang="nl-NL" smtClean="0"/>
              <a:t>17-12-2024</a:t>
            </a:fld>
            <a:endParaRPr lang="nl-NL"/>
          </a:p>
        </p:txBody>
      </p:sp>
      <p:sp>
        <p:nvSpPr>
          <p:cNvPr id="6" name="Tijdelijke aanduiding voor voettekst 5">
            <a:extLst>
              <a:ext uri="{FF2B5EF4-FFF2-40B4-BE49-F238E27FC236}">
                <a16:creationId xmlns:a16="http://schemas.microsoft.com/office/drawing/2014/main" id="{C8E3DD0D-9B62-9A4E-A6EB-20A1B1193A4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6613F2A-F64E-084A-B5A7-8ACE90C2056F}"/>
              </a:ext>
            </a:extLst>
          </p:cNvPr>
          <p:cNvSpPr>
            <a:spLocks noGrp="1"/>
          </p:cNvSpPr>
          <p:nvPr>
            <p:ph type="sldNum" sz="quarter" idx="12"/>
          </p:nvPr>
        </p:nvSpPr>
        <p:spPr/>
        <p:txBody>
          <a:bodyPr/>
          <a:lstStyle/>
          <a:p>
            <a:fld id="{9BE992AC-F8B8-2645-82ED-FE91DBF1C998}" type="slidenum">
              <a:rPr lang="nl-NL" smtClean="0"/>
              <a:t>‹nr.›</a:t>
            </a:fld>
            <a:endParaRPr lang="nl-NL"/>
          </a:p>
        </p:txBody>
      </p:sp>
    </p:spTree>
    <p:extLst>
      <p:ext uri="{BB962C8B-B14F-4D97-AF65-F5344CB8AC3E}">
        <p14:creationId xmlns:p14="http://schemas.microsoft.com/office/powerpoint/2010/main" val="2258655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409476-1C6F-E94C-9D3F-84C4B471BCCB}"/>
              </a:ext>
            </a:extLst>
          </p:cNvPr>
          <p:cNvSpPr>
            <a:spLocks noGrp="1"/>
          </p:cNvSpPr>
          <p:nvPr>
            <p:ph type="title"/>
          </p:nvPr>
        </p:nvSpPr>
        <p:spPr>
          <a:xfrm>
            <a:off x="682328" y="365126"/>
            <a:ext cx="8543925"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50D45083-F6BD-1047-A5E9-807E4C227D28}"/>
              </a:ext>
            </a:extLst>
          </p:cNvPr>
          <p:cNvSpPr>
            <a:spLocks noGrp="1"/>
          </p:cNvSpPr>
          <p:nvPr>
            <p:ph type="body" idx="1"/>
          </p:nvPr>
        </p:nvSpPr>
        <p:spPr>
          <a:xfrm>
            <a:off x="682328" y="1681163"/>
            <a:ext cx="4190702"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49C67234-28F8-2043-BE37-2C372D862C88}"/>
              </a:ext>
            </a:extLst>
          </p:cNvPr>
          <p:cNvSpPr>
            <a:spLocks noGrp="1"/>
          </p:cNvSpPr>
          <p:nvPr>
            <p:ph sz="half" idx="2"/>
          </p:nvPr>
        </p:nvSpPr>
        <p:spPr>
          <a:xfrm>
            <a:off x="682328" y="2505075"/>
            <a:ext cx="4190702"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4EA84B5-E900-ED4A-9359-B53BB9A332B9}"/>
              </a:ext>
            </a:extLst>
          </p:cNvPr>
          <p:cNvSpPr>
            <a:spLocks noGrp="1"/>
          </p:cNvSpPr>
          <p:nvPr>
            <p:ph type="body" sz="quarter" idx="3"/>
          </p:nvPr>
        </p:nvSpPr>
        <p:spPr>
          <a:xfrm>
            <a:off x="5014913" y="1681163"/>
            <a:ext cx="4211340" cy="823912"/>
          </a:xfrm>
        </p:spPr>
        <p:txBody>
          <a:bodyPr anchor="b"/>
          <a:lstStyle>
            <a:lvl1pPr marL="0" indent="0">
              <a:buNone/>
              <a:defRPr sz="1950" b="1"/>
            </a:lvl1pPr>
            <a:lvl2pPr marL="371475" indent="0">
              <a:buNone/>
              <a:defRPr sz="1625" b="1"/>
            </a:lvl2pPr>
            <a:lvl3pPr marL="742950" indent="0">
              <a:buNone/>
              <a:defRPr sz="1463" b="1"/>
            </a:lvl3pPr>
            <a:lvl4pPr marL="1114425" indent="0">
              <a:buNone/>
              <a:defRPr sz="1300" b="1"/>
            </a:lvl4pPr>
            <a:lvl5pPr marL="1485900" indent="0">
              <a:buNone/>
              <a:defRPr sz="1300" b="1"/>
            </a:lvl5pPr>
            <a:lvl6pPr marL="1857375" indent="0">
              <a:buNone/>
              <a:defRPr sz="1300" b="1"/>
            </a:lvl6pPr>
            <a:lvl7pPr marL="2228850" indent="0">
              <a:buNone/>
              <a:defRPr sz="1300" b="1"/>
            </a:lvl7pPr>
            <a:lvl8pPr marL="2600325" indent="0">
              <a:buNone/>
              <a:defRPr sz="1300" b="1"/>
            </a:lvl8pPr>
            <a:lvl9pPr marL="2971800" indent="0">
              <a:buNone/>
              <a:defRPr sz="13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6063481F-6AB5-F144-A2A9-EB7083ED1DAA}"/>
              </a:ext>
            </a:extLst>
          </p:cNvPr>
          <p:cNvSpPr>
            <a:spLocks noGrp="1"/>
          </p:cNvSpPr>
          <p:nvPr>
            <p:ph sz="quarter" idx="4"/>
          </p:nvPr>
        </p:nvSpPr>
        <p:spPr>
          <a:xfrm>
            <a:off x="5014913" y="2505075"/>
            <a:ext cx="4211340"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D1DB4DAB-F4B4-674F-8A6B-C160E07B90D7}"/>
              </a:ext>
            </a:extLst>
          </p:cNvPr>
          <p:cNvSpPr>
            <a:spLocks noGrp="1"/>
          </p:cNvSpPr>
          <p:nvPr>
            <p:ph type="dt" sz="half" idx="10"/>
          </p:nvPr>
        </p:nvSpPr>
        <p:spPr/>
        <p:txBody>
          <a:bodyPr/>
          <a:lstStyle/>
          <a:p>
            <a:fld id="{5A1DA039-895B-8D40-9244-E9FC813F9338}" type="datetimeFigureOut">
              <a:rPr lang="nl-NL" smtClean="0"/>
              <a:t>17-12-2024</a:t>
            </a:fld>
            <a:endParaRPr lang="nl-NL"/>
          </a:p>
        </p:txBody>
      </p:sp>
      <p:sp>
        <p:nvSpPr>
          <p:cNvPr id="8" name="Tijdelijke aanduiding voor voettekst 7">
            <a:extLst>
              <a:ext uri="{FF2B5EF4-FFF2-40B4-BE49-F238E27FC236}">
                <a16:creationId xmlns:a16="http://schemas.microsoft.com/office/drawing/2014/main" id="{B5ACE553-E6CF-3148-B355-32B08FFC2319}"/>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B185A192-AA31-444F-A116-AEF2F0E52AFA}"/>
              </a:ext>
            </a:extLst>
          </p:cNvPr>
          <p:cNvSpPr>
            <a:spLocks noGrp="1"/>
          </p:cNvSpPr>
          <p:nvPr>
            <p:ph type="sldNum" sz="quarter" idx="12"/>
          </p:nvPr>
        </p:nvSpPr>
        <p:spPr/>
        <p:txBody>
          <a:bodyPr/>
          <a:lstStyle/>
          <a:p>
            <a:fld id="{9BE992AC-F8B8-2645-82ED-FE91DBF1C998}" type="slidenum">
              <a:rPr lang="nl-NL" smtClean="0"/>
              <a:t>‹nr.›</a:t>
            </a:fld>
            <a:endParaRPr lang="nl-NL"/>
          </a:p>
        </p:txBody>
      </p:sp>
    </p:spTree>
    <p:extLst>
      <p:ext uri="{BB962C8B-B14F-4D97-AF65-F5344CB8AC3E}">
        <p14:creationId xmlns:p14="http://schemas.microsoft.com/office/powerpoint/2010/main" val="674243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EE51C0-2F49-7441-BEEE-8B8D36F50174}"/>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BAFBC14-8EA5-C34C-A9D4-757EFA086874}"/>
              </a:ext>
            </a:extLst>
          </p:cNvPr>
          <p:cNvSpPr>
            <a:spLocks noGrp="1"/>
          </p:cNvSpPr>
          <p:nvPr>
            <p:ph type="dt" sz="half" idx="10"/>
          </p:nvPr>
        </p:nvSpPr>
        <p:spPr/>
        <p:txBody>
          <a:bodyPr/>
          <a:lstStyle/>
          <a:p>
            <a:fld id="{5A1DA039-895B-8D40-9244-E9FC813F9338}" type="datetimeFigureOut">
              <a:rPr lang="nl-NL" smtClean="0"/>
              <a:t>17-12-2024</a:t>
            </a:fld>
            <a:endParaRPr lang="nl-NL"/>
          </a:p>
        </p:txBody>
      </p:sp>
      <p:sp>
        <p:nvSpPr>
          <p:cNvPr id="4" name="Tijdelijke aanduiding voor voettekst 3">
            <a:extLst>
              <a:ext uri="{FF2B5EF4-FFF2-40B4-BE49-F238E27FC236}">
                <a16:creationId xmlns:a16="http://schemas.microsoft.com/office/drawing/2014/main" id="{7ED0D039-DF2B-E240-B628-658E46B71267}"/>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84108516-971F-C947-A8BE-D26792F7407E}"/>
              </a:ext>
            </a:extLst>
          </p:cNvPr>
          <p:cNvSpPr>
            <a:spLocks noGrp="1"/>
          </p:cNvSpPr>
          <p:nvPr>
            <p:ph type="sldNum" sz="quarter" idx="12"/>
          </p:nvPr>
        </p:nvSpPr>
        <p:spPr/>
        <p:txBody>
          <a:bodyPr/>
          <a:lstStyle/>
          <a:p>
            <a:fld id="{9BE992AC-F8B8-2645-82ED-FE91DBF1C998}" type="slidenum">
              <a:rPr lang="nl-NL" smtClean="0"/>
              <a:t>‹nr.›</a:t>
            </a:fld>
            <a:endParaRPr lang="nl-NL"/>
          </a:p>
        </p:txBody>
      </p:sp>
    </p:spTree>
    <p:extLst>
      <p:ext uri="{BB962C8B-B14F-4D97-AF65-F5344CB8AC3E}">
        <p14:creationId xmlns:p14="http://schemas.microsoft.com/office/powerpoint/2010/main" val="2747472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F30ED1B2-881A-2342-B0B3-C8217BF6042B}"/>
              </a:ext>
            </a:extLst>
          </p:cNvPr>
          <p:cNvSpPr>
            <a:spLocks noGrp="1"/>
          </p:cNvSpPr>
          <p:nvPr>
            <p:ph type="dt" sz="half" idx="10"/>
          </p:nvPr>
        </p:nvSpPr>
        <p:spPr/>
        <p:txBody>
          <a:bodyPr/>
          <a:lstStyle/>
          <a:p>
            <a:fld id="{5A1DA039-895B-8D40-9244-E9FC813F9338}" type="datetimeFigureOut">
              <a:rPr lang="nl-NL" smtClean="0"/>
              <a:t>17-12-2024</a:t>
            </a:fld>
            <a:endParaRPr lang="nl-NL"/>
          </a:p>
        </p:txBody>
      </p:sp>
      <p:sp>
        <p:nvSpPr>
          <p:cNvPr id="3" name="Tijdelijke aanduiding voor voettekst 2">
            <a:extLst>
              <a:ext uri="{FF2B5EF4-FFF2-40B4-BE49-F238E27FC236}">
                <a16:creationId xmlns:a16="http://schemas.microsoft.com/office/drawing/2014/main" id="{93FFD3FA-7217-4A4E-A67E-7260139D3546}"/>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BE84B58D-E63E-8147-A8A0-7A44B70532A7}"/>
              </a:ext>
            </a:extLst>
          </p:cNvPr>
          <p:cNvSpPr>
            <a:spLocks noGrp="1"/>
          </p:cNvSpPr>
          <p:nvPr>
            <p:ph type="sldNum" sz="quarter" idx="12"/>
          </p:nvPr>
        </p:nvSpPr>
        <p:spPr/>
        <p:txBody>
          <a:bodyPr/>
          <a:lstStyle/>
          <a:p>
            <a:fld id="{9BE992AC-F8B8-2645-82ED-FE91DBF1C998}" type="slidenum">
              <a:rPr lang="nl-NL" smtClean="0"/>
              <a:t>‹nr.›</a:t>
            </a:fld>
            <a:endParaRPr lang="nl-NL"/>
          </a:p>
        </p:txBody>
      </p:sp>
    </p:spTree>
    <p:extLst>
      <p:ext uri="{BB962C8B-B14F-4D97-AF65-F5344CB8AC3E}">
        <p14:creationId xmlns:p14="http://schemas.microsoft.com/office/powerpoint/2010/main" val="8822698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22B74E1-2FD5-884B-824A-A70CC5702B4F}"/>
              </a:ext>
            </a:extLst>
          </p:cNvPr>
          <p:cNvSpPr>
            <a:spLocks noGrp="1"/>
          </p:cNvSpPr>
          <p:nvPr>
            <p:ph type="title"/>
          </p:nvPr>
        </p:nvSpPr>
        <p:spPr>
          <a:xfrm>
            <a:off x="682328" y="457200"/>
            <a:ext cx="3194943" cy="1600200"/>
          </a:xfrm>
        </p:spPr>
        <p:txBody>
          <a:bodyPr anchor="b"/>
          <a:lstStyle>
            <a:lvl1pPr>
              <a:defRPr sz="2600"/>
            </a:lvl1pPr>
          </a:lstStyle>
          <a:p>
            <a:r>
              <a:rPr lang="nl-NL"/>
              <a:t>Klik om stijl te bewerken</a:t>
            </a:r>
          </a:p>
        </p:txBody>
      </p:sp>
      <p:sp>
        <p:nvSpPr>
          <p:cNvPr id="3" name="Tijdelijke aanduiding voor inhoud 2">
            <a:extLst>
              <a:ext uri="{FF2B5EF4-FFF2-40B4-BE49-F238E27FC236}">
                <a16:creationId xmlns:a16="http://schemas.microsoft.com/office/drawing/2014/main" id="{7B7DE8AD-C0D3-C042-A90A-5323AE4135F0}"/>
              </a:ext>
            </a:extLst>
          </p:cNvPr>
          <p:cNvSpPr>
            <a:spLocks noGrp="1"/>
          </p:cNvSpPr>
          <p:nvPr>
            <p:ph idx="1"/>
          </p:nvPr>
        </p:nvSpPr>
        <p:spPr>
          <a:xfrm>
            <a:off x="4211340" y="987426"/>
            <a:ext cx="5014913" cy="4873625"/>
          </a:xfrm>
        </p:spPr>
        <p:txBody>
          <a:bodyPr/>
          <a:lstStyle>
            <a:lvl1pPr>
              <a:defRPr sz="2600"/>
            </a:lvl1pPr>
            <a:lvl2pPr>
              <a:defRPr sz="2275"/>
            </a:lvl2pPr>
            <a:lvl3pPr>
              <a:defRPr sz="1950"/>
            </a:lvl3pPr>
            <a:lvl4pPr>
              <a:defRPr sz="1625"/>
            </a:lvl4pPr>
            <a:lvl5pPr>
              <a:defRPr sz="1625"/>
            </a:lvl5pPr>
            <a:lvl6pPr>
              <a:defRPr sz="1625"/>
            </a:lvl6pPr>
            <a:lvl7pPr>
              <a:defRPr sz="1625"/>
            </a:lvl7pPr>
            <a:lvl8pPr>
              <a:defRPr sz="1625"/>
            </a:lvl8pPr>
            <a:lvl9pPr>
              <a:defRPr sz="1625"/>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834EF21-68C3-7242-B50D-0C9D73E37B3E}"/>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8ECBCF0C-9FFD-2B49-AEB0-3051A387190A}"/>
              </a:ext>
            </a:extLst>
          </p:cNvPr>
          <p:cNvSpPr>
            <a:spLocks noGrp="1"/>
          </p:cNvSpPr>
          <p:nvPr>
            <p:ph type="dt" sz="half" idx="10"/>
          </p:nvPr>
        </p:nvSpPr>
        <p:spPr/>
        <p:txBody>
          <a:bodyPr/>
          <a:lstStyle/>
          <a:p>
            <a:fld id="{5A1DA039-895B-8D40-9244-E9FC813F9338}" type="datetimeFigureOut">
              <a:rPr lang="nl-NL" smtClean="0"/>
              <a:t>17-12-2024</a:t>
            </a:fld>
            <a:endParaRPr lang="nl-NL"/>
          </a:p>
        </p:txBody>
      </p:sp>
      <p:sp>
        <p:nvSpPr>
          <p:cNvPr id="6" name="Tijdelijke aanduiding voor voettekst 5">
            <a:extLst>
              <a:ext uri="{FF2B5EF4-FFF2-40B4-BE49-F238E27FC236}">
                <a16:creationId xmlns:a16="http://schemas.microsoft.com/office/drawing/2014/main" id="{BD83FB28-5C4F-054B-BFCC-661705AE4497}"/>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A9B01550-4738-8B47-9671-1351C66D0027}"/>
              </a:ext>
            </a:extLst>
          </p:cNvPr>
          <p:cNvSpPr>
            <a:spLocks noGrp="1"/>
          </p:cNvSpPr>
          <p:nvPr>
            <p:ph type="sldNum" sz="quarter" idx="12"/>
          </p:nvPr>
        </p:nvSpPr>
        <p:spPr/>
        <p:txBody>
          <a:bodyPr/>
          <a:lstStyle/>
          <a:p>
            <a:fld id="{9BE992AC-F8B8-2645-82ED-FE91DBF1C998}" type="slidenum">
              <a:rPr lang="nl-NL" smtClean="0"/>
              <a:t>‹nr.›</a:t>
            </a:fld>
            <a:endParaRPr lang="nl-NL"/>
          </a:p>
        </p:txBody>
      </p:sp>
    </p:spTree>
    <p:extLst>
      <p:ext uri="{BB962C8B-B14F-4D97-AF65-F5344CB8AC3E}">
        <p14:creationId xmlns:p14="http://schemas.microsoft.com/office/powerpoint/2010/main" val="2229478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67C0C1-E87C-904C-9EB3-52D1B27A23DE}"/>
              </a:ext>
            </a:extLst>
          </p:cNvPr>
          <p:cNvSpPr>
            <a:spLocks noGrp="1"/>
          </p:cNvSpPr>
          <p:nvPr>
            <p:ph type="title"/>
          </p:nvPr>
        </p:nvSpPr>
        <p:spPr>
          <a:xfrm>
            <a:off x="682328" y="457200"/>
            <a:ext cx="3194943" cy="1600200"/>
          </a:xfrm>
        </p:spPr>
        <p:txBody>
          <a:bodyPr anchor="b"/>
          <a:lstStyle>
            <a:lvl1pPr>
              <a:defRPr sz="2600"/>
            </a:lvl1pPr>
          </a:lstStyle>
          <a:p>
            <a:r>
              <a:rPr lang="nl-NL"/>
              <a:t>Klik om stijl te bewerken</a:t>
            </a:r>
          </a:p>
        </p:txBody>
      </p:sp>
      <p:sp>
        <p:nvSpPr>
          <p:cNvPr id="3" name="Tijdelijke aanduiding voor afbeelding 2">
            <a:extLst>
              <a:ext uri="{FF2B5EF4-FFF2-40B4-BE49-F238E27FC236}">
                <a16:creationId xmlns:a16="http://schemas.microsoft.com/office/drawing/2014/main" id="{6A189B61-788B-AD41-BD4F-D2DE119CCC3F}"/>
              </a:ext>
            </a:extLst>
          </p:cNvPr>
          <p:cNvSpPr>
            <a:spLocks noGrp="1"/>
          </p:cNvSpPr>
          <p:nvPr>
            <p:ph type="pic" idx="1"/>
          </p:nvPr>
        </p:nvSpPr>
        <p:spPr>
          <a:xfrm>
            <a:off x="4211340" y="987426"/>
            <a:ext cx="5014913" cy="4873625"/>
          </a:xfrm>
        </p:spPr>
        <p:txBody>
          <a:bodyPr/>
          <a:lstStyle>
            <a:lvl1pPr marL="0" indent="0">
              <a:buNone/>
              <a:defRPr sz="2600"/>
            </a:lvl1pPr>
            <a:lvl2pPr marL="371475" indent="0">
              <a:buNone/>
              <a:defRPr sz="2275"/>
            </a:lvl2pPr>
            <a:lvl3pPr marL="742950" indent="0">
              <a:buNone/>
              <a:defRPr sz="1950"/>
            </a:lvl3pPr>
            <a:lvl4pPr marL="1114425" indent="0">
              <a:buNone/>
              <a:defRPr sz="1625"/>
            </a:lvl4pPr>
            <a:lvl5pPr marL="1485900" indent="0">
              <a:buNone/>
              <a:defRPr sz="1625"/>
            </a:lvl5pPr>
            <a:lvl6pPr marL="1857375" indent="0">
              <a:buNone/>
              <a:defRPr sz="1625"/>
            </a:lvl6pPr>
            <a:lvl7pPr marL="2228850" indent="0">
              <a:buNone/>
              <a:defRPr sz="1625"/>
            </a:lvl7pPr>
            <a:lvl8pPr marL="2600325" indent="0">
              <a:buNone/>
              <a:defRPr sz="1625"/>
            </a:lvl8pPr>
            <a:lvl9pPr marL="2971800" indent="0">
              <a:buNone/>
              <a:defRPr sz="1625"/>
            </a:lvl9pPr>
          </a:lstStyle>
          <a:p>
            <a:endParaRPr lang="nl-NL"/>
          </a:p>
        </p:txBody>
      </p:sp>
      <p:sp>
        <p:nvSpPr>
          <p:cNvPr id="4" name="Tijdelijke aanduiding voor tekst 3">
            <a:extLst>
              <a:ext uri="{FF2B5EF4-FFF2-40B4-BE49-F238E27FC236}">
                <a16:creationId xmlns:a16="http://schemas.microsoft.com/office/drawing/2014/main" id="{BDC61CD1-9463-B847-805B-D7A5830A5024}"/>
              </a:ext>
            </a:extLst>
          </p:cNvPr>
          <p:cNvSpPr>
            <a:spLocks noGrp="1"/>
          </p:cNvSpPr>
          <p:nvPr>
            <p:ph type="body" sz="half" idx="2"/>
          </p:nvPr>
        </p:nvSpPr>
        <p:spPr>
          <a:xfrm>
            <a:off x="682328" y="2057400"/>
            <a:ext cx="3194943" cy="3811588"/>
          </a:xfrm>
        </p:spPr>
        <p:txBody>
          <a:bodyPr/>
          <a:lstStyle>
            <a:lvl1pPr marL="0" indent="0">
              <a:buNone/>
              <a:defRPr sz="1300"/>
            </a:lvl1pPr>
            <a:lvl2pPr marL="371475" indent="0">
              <a:buNone/>
              <a:defRPr sz="1138"/>
            </a:lvl2pPr>
            <a:lvl3pPr marL="742950" indent="0">
              <a:buNone/>
              <a:defRPr sz="975"/>
            </a:lvl3pPr>
            <a:lvl4pPr marL="1114425" indent="0">
              <a:buNone/>
              <a:defRPr sz="813"/>
            </a:lvl4pPr>
            <a:lvl5pPr marL="1485900" indent="0">
              <a:buNone/>
              <a:defRPr sz="813"/>
            </a:lvl5pPr>
            <a:lvl6pPr marL="1857375" indent="0">
              <a:buNone/>
              <a:defRPr sz="813"/>
            </a:lvl6pPr>
            <a:lvl7pPr marL="2228850" indent="0">
              <a:buNone/>
              <a:defRPr sz="813"/>
            </a:lvl7pPr>
            <a:lvl8pPr marL="2600325" indent="0">
              <a:buNone/>
              <a:defRPr sz="813"/>
            </a:lvl8pPr>
            <a:lvl9pPr marL="2971800" indent="0">
              <a:buNone/>
              <a:defRPr sz="813"/>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5D98E1FE-65BC-5A40-BE4C-4532869F703E}"/>
              </a:ext>
            </a:extLst>
          </p:cNvPr>
          <p:cNvSpPr>
            <a:spLocks noGrp="1"/>
          </p:cNvSpPr>
          <p:nvPr>
            <p:ph type="dt" sz="half" idx="10"/>
          </p:nvPr>
        </p:nvSpPr>
        <p:spPr/>
        <p:txBody>
          <a:bodyPr/>
          <a:lstStyle/>
          <a:p>
            <a:fld id="{5A1DA039-895B-8D40-9244-E9FC813F9338}" type="datetimeFigureOut">
              <a:rPr lang="nl-NL" smtClean="0"/>
              <a:t>17-12-2024</a:t>
            </a:fld>
            <a:endParaRPr lang="nl-NL"/>
          </a:p>
        </p:txBody>
      </p:sp>
      <p:sp>
        <p:nvSpPr>
          <p:cNvPr id="6" name="Tijdelijke aanduiding voor voettekst 5">
            <a:extLst>
              <a:ext uri="{FF2B5EF4-FFF2-40B4-BE49-F238E27FC236}">
                <a16:creationId xmlns:a16="http://schemas.microsoft.com/office/drawing/2014/main" id="{8808A8AD-BB29-2B41-974C-D08D6D40BD09}"/>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F4E676E0-D74E-3847-B9A7-D177E70839A3}"/>
              </a:ext>
            </a:extLst>
          </p:cNvPr>
          <p:cNvSpPr>
            <a:spLocks noGrp="1"/>
          </p:cNvSpPr>
          <p:nvPr>
            <p:ph type="sldNum" sz="quarter" idx="12"/>
          </p:nvPr>
        </p:nvSpPr>
        <p:spPr/>
        <p:txBody>
          <a:bodyPr/>
          <a:lstStyle/>
          <a:p>
            <a:fld id="{9BE992AC-F8B8-2645-82ED-FE91DBF1C998}" type="slidenum">
              <a:rPr lang="nl-NL" smtClean="0"/>
              <a:t>‹nr.›</a:t>
            </a:fld>
            <a:endParaRPr lang="nl-NL"/>
          </a:p>
        </p:txBody>
      </p:sp>
    </p:spTree>
    <p:extLst>
      <p:ext uri="{BB962C8B-B14F-4D97-AF65-F5344CB8AC3E}">
        <p14:creationId xmlns:p14="http://schemas.microsoft.com/office/powerpoint/2010/main" val="3042839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21666A3A-5966-3B47-A001-B9B8B498064B}"/>
              </a:ext>
            </a:extLst>
          </p:cNvPr>
          <p:cNvSpPr>
            <a:spLocks noGrp="1"/>
          </p:cNvSpPr>
          <p:nvPr>
            <p:ph type="title"/>
          </p:nvPr>
        </p:nvSpPr>
        <p:spPr>
          <a:xfrm>
            <a:off x="681038" y="365126"/>
            <a:ext cx="8543925"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AD958659-4D40-F847-998D-5BB54511D8AF}"/>
              </a:ext>
            </a:extLst>
          </p:cNvPr>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BB1369E-D778-3A42-8936-FFB684FAB297}"/>
              </a:ext>
            </a:extLst>
          </p:cNvPr>
          <p:cNvSpPr>
            <a:spLocks noGrp="1"/>
          </p:cNvSpPr>
          <p:nvPr>
            <p:ph type="dt" sz="half" idx="2"/>
          </p:nvPr>
        </p:nvSpPr>
        <p:spPr>
          <a:xfrm>
            <a:off x="681038" y="6356351"/>
            <a:ext cx="2228850" cy="365125"/>
          </a:xfrm>
          <a:prstGeom prst="rect">
            <a:avLst/>
          </a:prstGeom>
        </p:spPr>
        <p:txBody>
          <a:bodyPr vert="horz" lIns="91440" tIns="45720" rIns="91440" bIns="45720" rtlCol="0" anchor="ctr"/>
          <a:lstStyle>
            <a:lvl1pPr algn="l">
              <a:defRPr sz="975">
                <a:solidFill>
                  <a:schemeClr val="tx1">
                    <a:tint val="75000"/>
                  </a:schemeClr>
                </a:solidFill>
              </a:defRPr>
            </a:lvl1pPr>
          </a:lstStyle>
          <a:p>
            <a:fld id="{5A1DA039-895B-8D40-9244-E9FC813F9338}" type="datetimeFigureOut">
              <a:rPr lang="nl-NL" smtClean="0"/>
              <a:t>17-12-2024</a:t>
            </a:fld>
            <a:endParaRPr lang="nl-NL"/>
          </a:p>
        </p:txBody>
      </p:sp>
      <p:sp>
        <p:nvSpPr>
          <p:cNvPr id="5" name="Tijdelijke aanduiding voor voettekst 4">
            <a:extLst>
              <a:ext uri="{FF2B5EF4-FFF2-40B4-BE49-F238E27FC236}">
                <a16:creationId xmlns:a16="http://schemas.microsoft.com/office/drawing/2014/main" id="{77E626C0-231A-944D-A1E6-B23F4FFB32FF}"/>
              </a:ext>
            </a:extLst>
          </p:cNvPr>
          <p:cNvSpPr>
            <a:spLocks noGrp="1"/>
          </p:cNvSpPr>
          <p:nvPr>
            <p:ph type="ftr" sz="quarter" idx="3"/>
          </p:nvPr>
        </p:nvSpPr>
        <p:spPr>
          <a:xfrm>
            <a:off x="3281363" y="6356351"/>
            <a:ext cx="3343275" cy="365125"/>
          </a:xfrm>
          <a:prstGeom prst="rect">
            <a:avLst/>
          </a:prstGeom>
        </p:spPr>
        <p:txBody>
          <a:bodyPr vert="horz" lIns="91440" tIns="45720" rIns="91440" bIns="45720" rtlCol="0" anchor="ctr"/>
          <a:lstStyle>
            <a:lvl1pPr algn="ctr">
              <a:defRPr sz="975">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EA42F95E-1DF8-BB49-BBD2-0C218F817D21}"/>
              </a:ext>
            </a:extLst>
          </p:cNvPr>
          <p:cNvSpPr>
            <a:spLocks noGrp="1"/>
          </p:cNvSpPr>
          <p:nvPr>
            <p:ph type="sldNum" sz="quarter" idx="4"/>
          </p:nvPr>
        </p:nvSpPr>
        <p:spPr>
          <a:xfrm>
            <a:off x="6996113" y="6356351"/>
            <a:ext cx="2228850" cy="365125"/>
          </a:xfrm>
          <a:prstGeom prst="rect">
            <a:avLst/>
          </a:prstGeom>
        </p:spPr>
        <p:txBody>
          <a:bodyPr vert="horz" lIns="91440" tIns="45720" rIns="91440" bIns="45720" rtlCol="0" anchor="ctr"/>
          <a:lstStyle>
            <a:lvl1pPr algn="r">
              <a:defRPr sz="975">
                <a:solidFill>
                  <a:schemeClr val="tx1">
                    <a:tint val="75000"/>
                  </a:schemeClr>
                </a:solidFill>
              </a:defRPr>
            </a:lvl1pPr>
          </a:lstStyle>
          <a:p>
            <a:fld id="{9BE992AC-F8B8-2645-82ED-FE91DBF1C998}" type="slidenum">
              <a:rPr lang="nl-NL" smtClean="0"/>
              <a:t>‹nr.›</a:t>
            </a:fld>
            <a:endParaRPr lang="nl-NL"/>
          </a:p>
        </p:txBody>
      </p:sp>
    </p:spTree>
    <p:extLst>
      <p:ext uri="{BB962C8B-B14F-4D97-AF65-F5344CB8AC3E}">
        <p14:creationId xmlns:p14="http://schemas.microsoft.com/office/powerpoint/2010/main" val="11658520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742950" rtl="0" eaLnBrk="1" latinLnBrk="0" hangingPunct="1">
        <a:lnSpc>
          <a:spcPct val="90000"/>
        </a:lnSpc>
        <a:spcBef>
          <a:spcPct val="0"/>
        </a:spcBef>
        <a:buNone/>
        <a:defRPr sz="3575" kern="1200">
          <a:solidFill>
            <a:schemeClr val="tx1"/>
          </a:solidFill>
          <a:latin typeface="+mj-lt"/>
          <a:ea typeface="+mj-ea"/>
          <a:cs typeface="+mj-cs"/>
        </a:defRPr>
      </a:lvl1pPr>
    </p:titleStyle>
    <p:bodyStyle>
      <a:lvl1pPr marL="185738" indent="-185738" algn="l" defTabSz="742950" rtl="0" eaLnBrk="1" latinLnBrk="0" hangingPunct="1">
        <a:lnSpc>
          <a:spcPct val="90000"/>
        </a:lnSpc>
        <a:spcBef>
          <a:spcPts val="813"/>
        </a:spcBef>
        <a:buFont typeface="Arial" panose="020B0604020202020204" pitchFamily="34" charset="0"/>
        <a:buChar char="•"/>
        <a:defRPr sz="2275" kern="1200">
          <a:solidFill>
            <a:schemeClr val="tx1"/>
          </a:solidFill>
          <a:latin typeface="+mn-lt"/>
          <a:ea typeface="+mn-ea"/>
          <a:cs typeface="+mn-cs"/>
        </a:defRPr>
      </a:lvl1pPr>
      <a:lvl2pPr marL="557213" indent="-185738" algn="l" defTabSz="742950" rtl="0" eaLnBrk="1" latinLnBrk="0" hangingPunct="1">
        <a:lnSpc>
          <a:spcPct val="90000"/>
        </a:lnSpc>
        <a:spcBef>
          <a:spcPts val="406"/>
        </a:spcBef>
        <a:buFont typeface="Arial" panose="020B0604020202020204" pitchFamily="34" charset="0"/>
        <a:buChar char="•"/>
        <a:defRPr sz="1950" kern="1200">
          <a:solidFill>
            <a:schemeClr val="tx1"/>
          </a:solidFill>
          <a:latin typeface="+mn-lt"/>
          <a:ea typeface="+mn-ea"/>
          <a:cs typeface="+mn-cs"/>
        </a:defRPr>
      </a:lvl2pPr>
      <a:lvl3pPr marL="928688" indent="-185738" algn="l" defTabSz="742950" rtl="0" eaLnBrk="1" latinLnBrk="0" hangingPunct="1">
        <a:lnSpc>
          <a:spcPct val="90000"/>
        </a:lnSpc>
        <a:spcBef>
          <a:spcPts val="406"/>
        </a:spcBef>
        <a:buFont typeface="Arial" panose="020B0604020202020204" pitchFamily="34" charset="0"/>
        <a:buChar char="•"/>
        <a:defRPr sz="1625" kern="1200">
          <a:solidFill>
            <a:schemeClr val="tx1"/>
          </a:solidFill>
          <a:latin typeface="+mn-lt"/>
          <a:ea typeface="+mn-ea"/>
          <a:cs typeface="+mn-cs"/>
        </a:defRPr>
      </a:lvl3pPr>
      <a:lvl4pPr marL="13001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4pPr>
      <a:lvl5pPr marL="16716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5pPr>
      <a:lvl6pPr marL="204311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6pPr>
      <a:lvl7pPr marL="241458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7pPr>
      <a:lvl8pPr marL="2786063"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8pPr>
      <a:lvl9pPr marL="3157538" indent="-185738" algn="l" defTabSz="742950" rtl="0" eaLnBrk="1" latinLnBrk="0" hangingPunct="1">
        <a:lnSpc>
          <a:spcPct val="90000"/>
        </a:lnSpc>
        <a:spcBef>
          <a:spcPts val="406"/>
        </a:spcBef>
        <a:buFont typeface="Arial" panose="020B0604020202020204" pitchFamily="34" charset="0"/>
        <a:buChar char="•"/>
        <a:defRPr sz="1463" kern="1200">
          <a:solidFill>
            <a:schemeClr val="tx1"/>
          </a:solidFill>
          <a:latin typeface="+mn-lt"/>
          <a:ea typeface="+mn-ea"/>
          <a:cs typeface="+mn-cs"/>
        </a:defRPr>
      </a:lvl9pPr>
    </p:bodyStyle>
    <p:otherStyle>
      <a:defPPr>
        <a:defRPr lang="nl-NL"/>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slide" Target="slide2.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0.png"/><Relationship Id="rId7" Type="http://schemas.openxmlformats.org/officeDocument/2006/relationships/image" Target="../media/image24.png"/><Relationship Id="rId12" Type="http://schemas.openxmlformats.org/officeDocument/2006/relationships/slide" Target="slide18.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21.svg"/><Relationship Id="rId11" Type="http://schemas.openxmlformats.org/officeDocument/2006/relationships/slide" Target="slide5.xml"/><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11.svg"/><Relationship Id="rId9" Type="http://schemas.openxmlformats.org/officeDocument/2006/relationships/slide" Target="slide6.xml"/></Relationships>
</file>

<file path=ppt/slides/_rels/slide11.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0.png"/><Relationship Id="rId7" Type="http://schemas.openxmlformats.org/officeDocument/2006/relationships/image" Target="../media/image24.png"/><Relationship Id="rId12" Type="http://schemas.openxmlformats.org/officeDocument/2006/relationships/slide" Target="slide18.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21.svg"/><Relationship Id="rId11" Type="http://schemas.openxmlformats.org/officeDocument/2006/relationships/slide" Target="slide5.xml"/><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11.svg"/><Relationship Id="rId9" Type="http://schemas.openxmlformats.org/officeDocument/2006/relationships/slide" Target="slide6.xml"/></Relationships>
</file>

<file path=ppt/slides/_rels/slide12.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0.png"/><Relationship Id="rId7" Type="http://schemas.openxmlformats.org/officeDocument/2006/relationships/image" Target="../media/image24.png"/><Relationship Id="rId12" Type="http://schemas.openxmlformats.org/officeDocument/2006/relationships/slide" Target="slide18.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21.svg"/><Relationship Id="rId11" Type="http://schemas.openxmlformats.org/officeDocument/2006/relationships/slide" Target="slide5.xml"/><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11.svg"/><Relationship Id="rId9" Type="http://schemas.openxmlformats.org/officeDocument/2006/relationships/slide" Target="slide6.xml"/></Relationships>
</file>

<file path=ppt/slides/_rels/slide13.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0.png"/><Relationship Id="rId7" Type="http://schemas.openxmlformats.org/officeDocument/2006/relationships/image" Target="../media/image24.png"/><Relationship Id="rId12" Type="http://schemas.openxmlformats.org/officeDocument/2006/relationships/slide" Target="slide18.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21.svg"/><Relationship Id="rId11" Type="http://schemas.openxmlformats.org/officeDocument/2006/relationships/slide" Target="slide5.xml"/><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11.svg"/><Relationship Id="rId9" Type="http://schemas.openxmlformats.org/officeDocument/2006/relationships/slide" Target="slide6.xml"/></Relationships>
</file>

<file path=ppt/slides/_rels/slide14.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0.png"/><Relationship Id="rId7" Type="http://schemas.openxmlformats.org/officeDocument/2006/relationships/image" Target="../media/image24.png"/><Relationship Id="rId12" Type="http://schemas.openxmlformats.org/officeDocument/2006/relationships/slide" Target="slide18.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21.svg"/><Relationship Id="rId11" Type="http://schemas.openxmlformats.org/officeDocument/2006/relationships/slide" Target="slide5.xml"/><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11.svg"/><Relationship Id="rId9" Type="http://schemas.openxmlformats.org/officeDocument/2006/relationships/slide" Target="slide6.xml"/></Relationships>
</file>

<file path=ppt/slides/_rels/slide15.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0.png"/><Relationship Id="rId7" Type="http://schemas.openxmlformats.org/officeDocument/2006/relationships/image" Target="../media/image24.png"/><Relationship Id="rId12" Type="http://schemas.openxmlformats.org/officeDocument/2006/relationships/slide" Target="slide18.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21.svg"/><Relationship Id="rId11" Type="http://schemas.openxmlformats.org/officeDocument/2006/relationships/slide" Target="slide5.xml"/><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11.svg"/><Relationship Id="rId9" Type="http://schemas.openxmlformats.org/officeDocument/2006/relationships/slide" Target="slide6.xml"/></Relationships>
</file>

<file path=ppt/slides/_rels/slide16.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slide" Target="slide18.xml"/><Relationship Id="rId3" Type="http://schemas.openxmlformats.org/officeDocument/2006/relationships/image" Target="../media/image3.png"/><Relationship Id="rId7" Type="http://schemas.openxmlformats.org/officeDocument/2006/relationships/image" Target="../media/image21.svg"/><Relationship Id="rId12" Type="http://schemas.openxmlformats.org/officeDocument/2006/relationships/slide" Target="slide5.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slide" Target="slide3.xml"/><Relationship Id="rId5" Type="http://schemas.openxmlformats.org/officeDocument/2006/relationships/image" Target="../media/image11.svg"/><Relationship Id="rId10" Type="http://schemas.openxmlformats.org/officeDocument/2006/relationships/slide" Target="slide6.xml"/><Relationship Id="rId4" Type="http://schemas.openxmlformats.org/officeDocument/2006/relationships/image" Target="../media/image10.png"/><Relationship Id="rId9" Type="http://schemas.openxmlformats.org/officeDocument/2006/relationships/image" Target="../media/image25.svg"/></Relationships>
</file>

<file path=ppt/slides/_rels/slide17.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0.png"/><Relationship Id="rId7" Type="http://schemas.openxmlformats.org/officeDocument/2006/relationships/image" Target="../media/image24.png"/><Relationship Id="rId12" Type="http://schemas.openxmlformats.org/officeDocument/2006/relationships/slide" Target="slide18.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21.svg"/><Relationship Id="rId11" Type="http://schemas.openxmlformats.org/officeDocument/2006/relationships/slide" Target="slide5.xml"/><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11.svg"/><Relationship Id="rId9" Type="http://schemas.openxmlformats.org/officeDocument/2006/relationships/slide" Target="slide6.xml"/></Relationships>
</file>

<file path=ppt/slides/_rels/slide18.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27.svg"/><Relationship Id="rId3" Type="http://schemas.openxmlformats.org/officeDocument/2006/relationships/image" Target="../media/image8.png"/><Relationship Id="rId7" Type="http://schemas.openxmlformats.org/officeDocument/2006/relationships/image" Target="../media/image3.png"/><Relationship Id="rId12"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11.svg"/><Relationship Id="rId11" Type="http://schemas.openxmlformats.org/officeDocument/2006/relationships/slide" Target="slide19.xml"/><Relationship Id="rId5" Type="http://schemas.openxmlformats.org/officeDocument/2006/relationships/image" Target="../media/image10.png"/><Relationship Id="rId15" Type="http://schemas.openxmlformats.org/officeDocument/2006/relationships/image" Target="../media/image29.svg"/><Relationship Id="rId10" Type="http://schemas.openxmlformats.org/officeDocument/2006/relationships/slide" Target="slide18.xml"/><Relationship Id="rId4" Type="http://schemas.openxmlformats.org/officeDocument/2006/relationships/image" Target="../media/image9.svg"/><Relationship Id="rId9" Type="http://schemas.openxmlformats.org/officeDocument/2006/relationships/slide" Target="slide5.xml"/><Relationship Id="rId14" Type="http://schemas.openxmlformats.org/officeDocument/2006/relationships/image" Target="../media/image28.png"/></Relationships>
</file>

<file path=ppt/slides/_rels/slide19.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slide" Target="slide20.xml"/><Relationship Id="rId18" Type="http://schemas.openxmlformats.org/officeDocument/2006/relationships/slide" Target="slide25.xml"/><Relationship Id="rId3" Type="http://schemas.openxmlformats.org/officeDocument/2006/relationships/image" Target="../media/image11.svg"/><Relationship Id="rId21" Type="http://schemas.openxmlformats.org/officeDocument/2006/relationships/slide" Target="slide28.xml"/><Relationship Id="rId7" Type="http://schemas.openxmlformats.org/officeDocument/2006/relationships/slide" Target="slide3.xml"/><Relationship Id="rId12" Type="http://schemas.openxmlformats.org/officeDocument/2006/relationships/image" Target="../media/image23.svg"/><Relationship Id="rId17" Type="http://schemas.openxmlformats.org/officeDocument/2006/relationships/slide" Target="slide24.xml"/><Relationship Id="rId2" Type="http://schemas.openxmlformats.org/officeDocument/2006/relationships/image" Target="../media/image10.png"/><Relationship Id="rId16" Type="http://schemas.openxmlformats.org/officeDocument/2006/relationships/slide" Target="slide23.xml"/><Relationship Id="rId20" Type="http://schemas.openxmlformats.org/officeDocument/2006/relationships/slide" Target="slide27.xml"/><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22.png"/><Relationship Id="rId5" Type="http://schemas.openxmlformats.org/officeDocument/2006/relationships/image" Target="../media/image9.svg"/><Relationship Id="rId15" Type="http://schemas.openxmlformats.org/officeDocument/2006/relationships/slide" Target="slide22.xml"/><Relationship Id="rId23" Type="http://schemas.openxmlformats.org/officeDocument/2006/relationships/slide" Target="slide30.xml"/><Relationship Id="rId10" Type="http://schemas.openxmlformats.org/officeDocument/2006/relationships/slide" Target="slide19.xml"/><Relationship Id="rId19" Type="http://schemas.openxmlformats.org/officeDocument/2006/relationships/slide" Target="slide26.xml"/><Relationship Id="rId4" Type="http://schemas.openxmlformats.org/officeDocument/2006/relationships/image" Target="../media/image8.png"/><Relationship Id="rId9" Type="http://schemas.openxmlformats.org/officeDocument/2006/relationships/slide" Target="slide18.xml"/><Relationship Id="rId14" Type="http://schemas.openxmlformats.org/officeDocument/2006/relationships/slide" Target="slide21.xml"/><Relationship Id="rId22" Type="http://schemas.openxmlformats.org/officeDocument/2006/relationships/slide" Target="slide29.xml"/></Relationships>
</file>

<file path=ppt/slides/_rels/slide2.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7.svg"/><Relationship Id="rId7" Type="http://schemas.openxmlformats.org/officeDocument/2006/relationships/slide" Target="slide3.xml"/><Relationship Id="rId2"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slide" Target="slide19.xml"/><Relationship Id="rId5" Type="http://schemas.openxmlformats.org/officeDocument/2006/relationships/image" Target="../media/image9.svg"/><Relationship Id="rId10" Type="http://schemas.openxmlformats.org/officeDocument/2006/relationships/slide" Target="slide18.xml"/><Relationship Id="rId4" Type="http://schemas.openxmlformats.org/officeDocument/2006/relationships/image" Target="../media/image8.png"/><Relationship Id="rId9" Type="http://schemas.openxmlformats.org/officeDocument/2006/relationships/slide" Target="slide5.xml"/></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slide" Target="slide18.xml"/><Relationship Id="rId3" Type="http://schemas.openxmlformats.org/officeDocument/2006/relationships/image" Target="../media/image24.png"/><Relationship Id="rId7" Type="http://schemas.openxmlformats.org/officeDocument/2006/relationships/image" Target="../media/image11.svg"/><Relationship Id="rId12" Type="http://schemas.openxmlformats.org/officeDocument/2006/relationships/slide" Target="slide5.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0.png"/><Relationship Id="rId11" Type="http://schemas.openxmlformats.org/officeDocument/2006/relationships/slide" Target="slide3.xml"/><Relationship Id="rId5" Type="http://schemas.openxmlformats.org/officeDocument/2006/relationships/slide" Target="slide19.xml"/><Relationship Id="rId15" Type="http://schemas.openxmlformats.org/officeDocument/2006/relationships/image" Target="../media/image21.svg"/><Relationship Id="rId10" Type="http://schemas.openxmlformats.org/officeDocument/2006/relationships/image" Target="../media/image3.png"/><Relationship Id="rId4" Type="http://schemas.openxmlformats.org/officeDocument/2006/relationships/image" Target="../media/image25.svg"/><Relationship Id="rId9" Type="http://schemas.openxmlformats.org/officeDocument/2006/relationships/image" Target="../media/image9.svg"/><Relationship Id="rId14" Type="http://schemas.openxmlformats.org/officeDocument/2006/relationships/image" Target="../media/image4.png"/></Relationships>
</file>

<file path=ppt/slides/_rels/slide21.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24.png"/><Relationship Id="rId3" Type="http://schemas.openxmlformats.org/officeDocument/2006/relationships/image" Target="../media/image11.svg"/><Relationship Id="rId7" Type="http://schemas.openxmlformats.org/officeDocument/2006/relationships/slide" Target="slide3.xml"/><Relationship Id="rId12" Type="http://schemas.openxmlformats.org/officeDocument/2006/relationships/image" Target="../media/image21.sv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4.png"/><Relationship Id="rId5" Type="http://schemas.openxmlformats.org/officeDocument/2006/relationships/image" Target="../media/image9.svg"/><Relationship Id="rId10" Type="http://schemas.openxmlformats.org/officeDocument/2006/relationships/slide" Target="slide19.xml"/><Relationship Id="rId4" Type="http://schemas.openxmlformats.org/officeDocument/2006/relationships/image" Target="../media/image8.png"/><Relationship Id="rId9" Type="http://schemas.openxmlformats.org/officeDocument/2006/relationships/slide" Target="slide18.xml"/><Relationship Id="rId14" Type="http://schemas.openxmlformats.org/officeDocument/2006/relationships/image" Target="../media/image25.svg"/></Relationships>
</file>

<file path=ppt/slides/_rels/slide22.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24.png"/><Relationship Id="rId3" Type="http://schemas.openxmlformats.org/officeDocument/2006/relationships/image" Target="../media/image11.svg"/><Relationship Id="rId7" Type="http://schemas.openxmlformats.org/officeDocument/2006/relationships/slide" Target="slide3.xml"/><Relationship Id="rId12" Type="http://schemas.openxmlformats.org/officeDocument/2006/relationships/image" Target="../media/image21.sv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4.png"/><Relationship Id="rId5" Type="http://schemas.openxmlformats.org/officeDocument/2006/relationships/image" Target="../media/image9.svg"/><Relationship Id="rId10" Type="http://schemas.openxmlformats.org/officeDocument/2006/relationships/slide" Target="slide19.xml"/><Relationship Id="rId4" Type="http://schemas.openxmlformats.org/officeDocument/2006/relationships/image" Target="../media/image8.png"/><Relationship Id="rId9" Type="http://schemas.openxmlformats.org/officeDocument/2006/relationships/slide" Target="slide18.xml"/><Relationship Id="rId14" Type="http://schemas.openxmlformats.org/officeDocument/2006/relationships/image" Target="../media/image25.svg"/></Relationships>
</file>

<file path=ppt/slides/_rels/slide23.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24.png"/><Relationship Id="rId3" Type="http://schemas.openxmlformats.org/officeDocument/2006/relationships/image" Target="../media/image11.svg"/><Relationship Id="rId7" Type="http://schemas.openxmlformats.org/officeDocument/2006/relationships/slide" Target="slide3.xml"/><Relationship Id="rId12" Type="http://schemas.openxmlformats.org/officeDocument/2006/relationships/image" Target="../media/image21.sv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4.png"/><Relationship Id="rId5" Type="http://schemas.openxmlformats.org/officeDocument/2006/relationships/image" Target="../media/image9.svg"/><Relationship Id="rId10" Type="http://schemas.openxmlformats.org/officeDocument/2006/relationships/slide" Target="slide19.xml"/><Relationship Id="rId4" Type="http://schemas.openxmlformats.org/officeDocument/2006/relationships/image" Target="../media/image8.png"/><Relationship Id="rId9" Type="http://schemas.openxmlformats.org/officeDocument/2006/relationships/slide" Target="slide18.xml"/><Relationship Id="rId14" Type="http://schemas.openxmlformats.org/officeDocument/2006/relationships/image" Target="../media/image25.svg"/></Relationships>
</file>

<file path=ppt/slides/_rels/slide2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24.png"/><Relationship Id="rId3" Type="http://schemas.openxmlformats.org/officeDocument/2006/relationships/image" Target="../media/image11.svg"/><Relationship Id="rId7" Type="http://schemas.openxmlformats.org/officeDocument/2006/relationships/slide" Target="slide3.xml"/><Relationship Id="rId12" Type="http://schemas.openxmlformats.org/officeDocument/2006/relationships/image" Target="../media/image21.sv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4.png"/><Relationship Id="rId5" Type="http://schemas.openxmlformats.org/officeDocument/2006/relationships/image" Target="../media/image9.svg"/><Relationship Id="rId10" Type="http://schemas.openxmlformats.org/officeDocument/2006/relationships/slide" Target="slide19.xml"/><Relationship Id="rId4" Type="http://schemas.openxmlformats.org/officeDocument/2006/relationships/image" Target="../media/image8.png"/><Relationship Id="rId9" Type="http://schemas.openxmlformats.org/officeDocument/2006/relationships/slide" Target="slide18.xml"/><Relationship Id="rId14" Type="http://schemas.openxmlformats.org/officeDocument/2006/relationships/image" Target="../media/image25.svg"/></Relationships>
</file>

<file path=ppt/slides/_rels/slide25.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24.png"/><Relationship Id="rId3" Type="http://schemas.openxmlformats.org/officeDocument/2006/relationships/image" Target="../media/image11.svg"/><Relationship Id="rId7" Type="http://schemas.openxmlformats.org/officeDocument/2006/relationships/slide" Target="slide3.xml"/><Relationship Id="rId12" Type="http://schemas.openxmlformats.org/officeDocument/2006/relationships/image" Target="../media/image21.sv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4.png"/><Relationship Id="rId5" Type="http://schemas.openxmlformats.org/officeDocument/2006/relationships/image" Target="../media/image9.svg"/><Relationship Id="rId10" Type="http://schemas.openxmlformats.org/officeDocument/2006/relationships/slide" Target="slide19.xml"/><Relationship Id="rId4" Type="http://schemas.openxmlformats.org/officeDocument/2006/relationships/image" Target="../media/image8.png"/><Relationship Id="rId9" Type="http://schemas.openxmlformats.org/officeDocument/2006/relationships/slide" Target="slide18.xml"/><Relationship Id="rId14" Type="http://schemas.openxmlformats.org/officeDocument/2006/relationships/image" Target="../media/image25.svg"/></Relationships>
</file>

<file path=ppt/slides/_rels/slide26.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21.svg"/><Relationship Id="rId3" Type="http://schemas.openxmlformats.org/officeDocument/2006/relationships/image" Target="../media/image10.png"/><Relationship Id="rId7" Type="http://schemas.openxmlformats.org/officeDocument/2006/relationships/image" Target="../media/image3.png"/><Relationship Id="rId12"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9.svg"/><Relationship Id="rId11" Type="http://schemas.openxmlformats.org/officeDocument/2006/relationships/slide" Target="slide19.xml"/><Relationship Id="rId5" Type="http://schemas.openxmlformats.org/officeDocument/2006/relationships/image" Target="../media/image8.png"/><Relationship Id="rId15" Type="http://schemas.openxmlformats.org/officeDocument/2006/relationships/image" Target="../media/image25.svg"/><Relationship Id="rId10" Type="http://schemas.openxmlformats.org/officeDocument/2006/relationships/slide" Target="slide18.xml"/><Relationship Id="rId4" Type="http://schemas.openxmlformats.org/officeDocument/2006/relationships/image" Target="../media/image11.svg"/><Relationship Id="rId9" Type="http://schemas.openxmlformats.org/officeDocument/2006/relationships/slide" Target="slide5.xml"/><Relationship Id="rId14" Type="http://schemas.openxmlformats.org/officeDocument/2006/relationships/image" Target="../media/image24.png"/></Relationships>
</file>

<file path=ppt/slides/_rels/slide27.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24.png"/><Relationship Id="rId3" Type="http://schemas.openxmlformats.org/officeDocument/2006/relationships/image" Target="../media/image11.svg"/><Relationship Id="rId7" Type="http://schemas.openxmlformats.org/officeDocument/2006/relationships/slide" Target="slide3.xml"/><Relationship Id="rId12" Type="http://schemas.openxmlformats.org/officeDocument/2006/relationships/image" Target="../media/image21.sv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4.png"/><Relationship Id="rId5" Type="http://schemas.openxmlformats.org/officeDocument/2006/relationships/image" Target="../media/image9.svg"/><Relationship Id="rId10" Type="http://schemas.openxmlformats.org/officeDocument/2006/relationships/slide" Target="slide19.xml"/><Relationship Id="rId4" Type="http://schemas.openxmlformats.org/officeDocument/2006/relationships/image" Target="../media/image8.png"/><Relationship Id="rId9" Type="http://schemas.openxmlformats.org/officeDocument/2006/relationships/slide" Target="slide18.xml"/><Relationship Id="rId14" Type="http://schemas.openxmlformats.org/officeDocument/2006/relationships/image" Target="../media/image25.svg"/></Relationships>
</file>

<file path=ppt/slides/_rels/slide28.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24.png"/><Relationship Id="rId3" Type="http://schemas.openxmlformats.org/officeDocument/2006/relationships/image" Target="../media/image11.svg"/><Relationship Id="rId7" Type="http://schemas.openxmlformats.org/officeDocument/2006/relationships/slide" Target="slide3.xml"/><Relationship Id="rId12" Type="http://schemas.openxmlformats.org/officeDocument/2006/relationships/image" Target="../media/image21.sv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3.png"/><Relationship Id="rId11" Type="http://schemas.openxmlformats.org/officeDocument/2006/relationships/image" Target="../media/image4.png"/><Relationship Id="rId5" Type="http://schemas.openxmlformats.org/officeDocument/2006/relationships/image" Target="../media/image9.svg"/><Relationship Id="rId10" Type="http://schemas.openxmlformats.org/officeDocument/2006/relationships/slide" Target="slide19.xml"/><Relationship Id="rId4" Type="http://schemas.openxmlformats.org/officeDocument/2006/relationships/image" Target="../media/image8.png"/><Relationship Id="rId9" Type="http://schemas.openxmlformats.org/officeDocument/2006/relationships/slide" Target="slide18.xml"/><Relationship Id="rId14" Type="http://schemas.openxmlformats.org/officeDocument/2006/relationships/image" Target="../media/image25.svg"/></Relationships>
</file>

<file path=ppt/slides/_rels/slide29.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21.svg"/><Relationship Id="rId3" Type="http://schemas.openxmlformats.org/officeDocument/2006/relationships/image" Target="../media/image10.png"/><Relationship Id="rId7" Type="http://schemas.openxmlformats.org/officeDocument/2006/relationships/image" Target="../media/image3.png"/><Relationship Id="rId12"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9.svg"/><Relationship Id="rId11" Type="http://schemas.openxmlformats.org/officeDocument/2006/relationships/slide" Target="slide19.xml"/><Relationship Id="rId5" Type="http://schemas.openxmlformats.org/officeDocument/2006/relationships/image" Target="../media/image8.png"/><Relationship Id="rId15" Type="http://schemas.openxmlformats.org/officeDocument/2006/relationships/image" Target="../media/image25.svg"/><Relationship Id="rId10" Type="http://schemas.openxmlformats.org/officeDocument/2006/relationships/slide" Target="slide18.xml"/><Relationship Id="rId4" Type="http://schemas.openxmlformats.org/officeDocument/2006/relationships/image" Target="../media/image11.svg"/><Relationship Id="rId9" Type="http://schemas.openxmlformats.org/officeDocument/2006/relationships/slide" Target="slide5.xml"/><Relationship Id="rId14" Type="http://schemas.openxmlformats.org/officeDocument/2006/relationships/image" Target="../media/image24.png"/></Relationships>
</file>

<file path=ppt/slides/_rels/slide3.xml.rels><?xml version="1.0" encoding="UTF-8" standalone="yes"?>
<Relationships xmlns="http://schemas.openxmlformats.org/package/2006/relationships"><Relationship Id="rId8" Type="http://schemas.openxmlformats.org/officeDocument/2006/relationships/slide" Target="slide4.xml"/><Relationship Id="rId3" Type="http://schemas.openxmlformats.org/officeDocument/2006/relationships/image" Target="../media/image3.png"/><Relationship Id="rId7" Type="http://schemas.openxmlformats.org/officeDocument/2006/relationships/image" Target="../media/image9.sv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2.jpeg"/><Relationship Id="rId5" Type="http://schemas.openxmlformats.org/officeDocument/2006/relationships/image" Target="../media/image11.svg"/><Relationship Id="rId10" Type="http://schemas.openxmlformats.org/officeDocument/2006/relationships/slide" Target="slide18.xml"/><Relationship Id="rId4" Type="http://schemas.openxmlformats.org/officeDocument/2006/relationships/image" Target="../media/image10.png"/><Relationship Id="rId9" Type="http://schemas.openxmlformats.org/officeDocument/2006/relationships/slide" Target="slide5.xml"/></Relationships>
</file>

<file path=ppt/slides/_rels/slide30.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image" Target="../media/image21.svg"/><Relationship Id="rId3" Type="http://schemas.openxmlformats.org/officeDocument/2006/relationships/image" Target="../media/image10.png"/><Relationship Id="rId7" Type="http://schemas.openxmlformats.org/officeDocument/2006/relationships/image" Target="../media/image3.png"/><Relationship Id="rId12"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9.svg"/><Relationship Id="rId11" Type="http://schemas.openxmlformats.org/officeDocument/2006/relationships/slide" Target="slide19.xml"/><Relationship Id="rId5" Type="http://schemas.openxmlformats.org/officeDocument/2006/relationships/image" Target="../media/image8.png"/><Relationship Id="rId15" Type="http://schemas.openxmlformats.org/officeDocument/2006/relationships/image" Target="../media/image25.svg"/><Relationship Id="rId10" Type="http://schemas.openxmlformats.org/officeDocument/2006/relationships/slide" Target="slide18.xml"/><Relationship Id="rId4" Type="http://schemas.openxmlformats.org/officeDocument/2006/relationships/image" Target="../media/image11.svg"/><Relationship Id="rId9" Type="http://schemas.openxmlformats.org/officeDocument/2006/relationships/slide" Target="slide5.xml"/><Relationship Id="rId14" Type="http://schemas.openxmlformats.org/officeDocument/2006/relationships/image" Target="../media/image24.png"/></Relationships>
</file>

<file path=ppt/slides/_rels/slide4.xml.rels><?xml version="1.0" encoding="UTF-8" standalone="yes"?>
<Relationships xmlns="http://schemas.openxmlformats.org/package/2006/relationships"><Relationship Id="rId8" Type="http://schemas.openxmlformats.org/officeDocument/2006/relationships/slide" Target="slide5.xml"/><Relationship Id="rId13" Type="http://schemas.openxmlformats.org/officeDocument/2006/relationships/image" Target="../media/image16.png"/><Relationship Id="rId3" Type="http://schemas.openxmlformats.org/officeDocument/2006/relationships/image" Target="../media/image6.png"/><Relationship Id="rId7" Type="http://schemas.openxmlformats.org/officeDocument/2006/relationships/slide" Target="slide3.xml"/><Relationship Id="rId12" Type="http://schemas.openxmlformats.org/officeDocument/2006/relationships/image" Target="../media/image15.svg"/><Relationship Id="rId2" Type="http://schemas.openxmlformats.org/officeDocument/2006/relationships/image" Target="../media/image3.png"/><Relationship Id="rId16" Type="http://schemas.openxmlformats.org/officeDocument/2006/relationships/image" Target="../media/image19.svg"/><Relationship Id="rId1" Type="http://schemas.openxmlformats.org/officeDocument/2006/relationships/slideLayout" Target="../slideLayouts/slideLayout12.xml"/><Relationship Id="rId6" Type="http://schemas.openxmlformats.org/officeDocument/2006/relationships/image" Target="../media/image11.svg"/><Relationship Id="rId11" Type="http://schemas.openxmlformats.org/officeDocument/2006/relationships/image" Target="../media/image14.png"/><Relationship Id="rId5" Type="http://schemas.openxmlformats.org/officeDocument/2006/relationships/image" Target="../media/image10.png"/><Relationship Id="rId15" Type="http://schemas.openxmlformats.org/officeDocument/2006/relationships/image" Target="../media/image18.png"/><Relationship Id="rId10" Type="http://schemas.openxmlformats.org/officeDocument/2006/relationships/image" Target="../media/image13.png"/><Relationship Id="rId4" Type="http://schemas.openxmlformats.org/officeDocument/2006/relationships/image" Target="../media/image7.svg"/><Relationship Id="rId9" Type="http://schemas.openxmlformats.org/officeDocument/2006/relationships/slide" Target="slide18.xml"/><Relationship Id="rId14" Type="http://schemas.openxmlformats.org/officeDocument/2006/relationships/image" Target="../media/image17.svg"/></Relationships>
</file>

<file path=ppt/slides/_rels/slide5.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10.png"/><Relationship Id="rId7" Type="http://schemas.openxmlformats.org/officeDocument/2006/relationships/image" Target="../media/image21.sv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slide" Target="slide18.xml"/><Relationship Id="rId5" Type="http://schemas.openxmlformats.org/officeDocument/2006/relationships/image" Target="../media/image20.png"/><Relationship Id="rId10" Type="http://schemas.openxmlformats.org/officeDocument/2006/relationships/slide" Target="slide5.xml"/><Relationship Id="rId4" Type="http://schemas.openxmlformats.org/officeDocument/2006/relationships/image" Target="../media/image11.svg"/><Relationship Id="rId9" Type="http://schemas.openxmlformats.org/officeDocument/2006/relationships/slide" Target="slide3.xml"/></Relationships>
</file>

<file path=ppt/slides/_rels/slide6.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slide" Target="slide10.xml"/><Relationship Id="rId18" Type="http://schemas.openxmlformats.org/officeDocument/2006/relationships/slide" Target="slide15.xml"/><Relationship Id="rId3" Type="http://schemas.openxmlformats.org/officeDocument/2006/relationships/image" Target="../media/image10.png"/><Relationship Id="rId21" Type="http://schemas.openxmlformats.org/officeDocument/2006/relationships/slide" Target="slide3.xml"/><Relationship Id="rId7" Type="http://schemas.openxmlformats.org/officeDocument/2006/relationships/image" Target="../media/image22.png"/><Relationship Id="rId12" Type="http://schemas.openxmlformats.org/officeDocument/2006/relationships/slide" Target="slide9.xml"/><Relationship Id="rId17" Type="http://schemas.openxmlformats.org/officeDocument/2006/relationships/slide" Target="slide14.xml"/><Relationship Id="rId2" Type="http://schemas.openxmlformats.org/officeDocument/2006/relationships/image" Target="../media/image3.png"/><Relationship Id="rId16" Type="http://schemas.openxmlformats.org/officeDocument/2006/relationships/slide" Target="slide13.xml"/><Relationship Id="rId20" Type="http://schemas.openxmlformats.org/officeDocument/2006/relationships/slide" Target="slide17.xml"/><Relationship Id="rId1" Type="http://schemas.openxmlformats.org/officeDocument/2006/relationships/slideLayout" Target="../slideLayouts/slideLayout12.xml"/><Relationship Id="rId6" Type="http://schemas.openxmlformats.org/officeDocument/2006/relationships/image" Target="../media/image21.svg"/><Relationship Id="rId11" Type="http://schemas.openxmlformats.org/officeDocument/2006/relationships/slide" Target="slide8.xml"/><Relationship Id="rId5" Type="http://schemas.openxmlformats.org/officeDocument/2006/relationships/image" Target="../media/image4.png"/><Relationship Id="rId15" Type="http://schemas.openxmlformats.org/officeDocument/2006/relationships/slide" Target="slide12.xml"/><Relationship Id="rId10" Type="http://schemas.openxmlformats.org/officeDocument/2006/relationships/slide" Target="slide7.xml"/><Relationship Id="rId19" Type="http://schemas.openxmlformats.org/officeDocument/2006/relationships/slide" Target="slide16.xml"/><Relationship Id="rId4" Type="http://schemas.openxmlformats.org/officeDocument/2006/relationships/image" Target="../media/image11.svg"/><Relationship Id="rId9" Type="http://schemas.openxmlformats.org/officeDocument/2006/relationships/slide" Target="slide5.xml"/><Relationship Id="rId14" Type="http://schemas.openxmlformats.org/officeDocument/2006/relationships/slide" Target="slide11.xml"/><Relationship Id="rId22" Type="http://schemas.openxmlformats.org/officeDocument/2006/relationships/slide" Target="slide18.xml"/></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slide" Target="slide18.xml"/><Relationship Id="rId3" Type="http://schemas.openxmlformats.org/officeDocument/2006/relationships/image" Target="../media/image3.png"/><Relationship Id="rId7" Type="http://schemas.openxmlformats.org/officeDocument/2006/relationships/image" Target="../media/image21.svg"/><Relationship Id="rId12" Type="http://schemas.openxmlformats.org/officeDocument/2006/relationships/slide" Target="slide5.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slide" Target="slide3.xml"/><Relationship Id="rId5" Type="http://schemas.openxmlformats.org/officeDocument/2006/relationships/image" Target="../media/image11.svg"/><Relationship Id="rId10" Type="http://schemas.openxmlformats.org/officeDocument/2006/relationships/slide" Target="slide6.xml"/><Relationship Id="rId4" Type="http://schemas.openxmlformats.org/officeDocument/2006/relationships/image" Target="../media/image10.png"/><Relationship Id="rId9" Type="http://schemas.openxmlformats.org/officeDocument/2006/relationships/image" Target="../media/image25.svg"/></Relationships>
</file>

<file path=ppt/slides/_rels/slide8.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0.png"/><Relationship Id="rId7" Type="http://schemas.openxmlformats.org/officeDocument/2006/relationships/image" Target="../media/image24.png"/><Relationship Id="rId12" Type="http://schemas.openxmlformats.org/officeDocument/2006/relationships/slide" Target="slide18.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21.svg"/><Relationship Id="rId11" Type="http://schemas.openxmlformats.org/officeDocument/2006/relationships/slide" Target="slide5.xml"/><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11.svg"/><Relationship Id="rId9" Type="http://schemas.openxmlformats.org/officeDocument/2006/relationships/slide" Target="slide6.xml"/></Relationships>
</file>

<file path=ppt/slides/_rels/slide9.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10.png"/><Relationship Id="rId7" Type="http://schemas.openxmlformats.org/officeDocument/2006/relationships/image" Target="../media/image24.png"/><Relationship Id="rId12" Type="http://schemas.openxmlformats.org/officeDocument/2006/relationships/slide" Target="slide18.xml"/><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21.svg"/><Relationship Id="rId11" Type="http://schemas.openxmlformats.org/officeDocument/2006/relationships/slide" Target="slide5.xml"/><Relationship Id="rId5" Type="http://schemas.openxmlformats.org/officeDocument/2006/relationships/image" Target="../media/image4.png"/><Relationship Id="rId10" Type="http://schemas.openxmlformats.org/officeDocument/2006/relationships/slide" Target="slide3.xml"/><Relationship Id="rId4" Type="http://schemas.openxmlformats.org/officeDocument/2006/relationships/image" Target="../media/image11.svg"/><Relationship Id="rId9" Type="http://schemas.openxmlformats.org/officeDocument/2006/relationships/slide" Target="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picture containing sky, outdoor, dog, water&#10;&#10;Description automatically generated">
            <a:extLst>
              <a:ext uri="{FF2B5EF4-FFF2-40B4-BE49-F238E27FC236}">
                <a16:creationId xmlns:a16="http://schemas.microsoft.com/office/drawing/2014/main" id="{A8F0CD2C-4E6A-BF56-9395-86FAAE8F362C}"/>
              </a:ext>
            </a:extLst>
          </p:cNvPr>
          <p:cNvPicPr>
            <a:picLocks noChangeAspect="1"/>
          </p:cNvPicPr>
          <p:nvPr/>
        </p:nvPicPr>
        <p:blipFill rotWithShape="1">
          <a:blip r:embed="rId2"/>
          <a:srcRect l="31285" r="14713" b="2439"/>
          <a:stretch/>
        </p:blipFill>
        <p:spPr>
          <a:xfrm>
            <a:off x="-14748" y="0"/>
            <a:ext cx="5057071" cy="6858000"/>
          </a:xfrm>
          <a:prstGeom prst="rect">
            <a:avLst/>
          </a:prstGeom>
        </p:spPr>
      </p:pic>
      <p:sp>
        <p:nvSpPr>
          <p:cNvPr id="3" name="Rectangle 32">
            <a:extLst>
              <a:ext uri="{FF2B5EF4-FFF2-40B4-BE49-F238E27FC236}">
                <a16:creationId xmlns:a16="http://schemas.microsoft.com/office/drawing/2014/main" id="{81B21BA1-633E-336C-7795-8F2D23D26A2F}"/>
              </a:ext>
            </a:extLst>
          </p:cNvPr>
          <p:cNvSpPr/>
          <p:nvPr/>
        </p:nvSpPr>
        <p:spPr>
          <a:xfrm>
            <a:off x="5025128" y="0"/>
            <a:ext cx="5057071" cy="6858000"/>
          </a:xfrm>
          <a:prstGeom prst="rect">
            <a:avLst/>
          </a:prstGeom>
          <a:solidFill>
            <a:srgbClr val="FDB5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sz="7200"/>
          </a:p>
        </p:txBody>
      </p:sp>
      <p:sp>
        <p:nvSpPr>
          <p:cNvPr id="4" name="Rectangle 53">
            <a:extLst>
              <a:ext uri="{FF2B5EF4-FFF2-40B4-BE49-F238E27FC236}">
                <a16:creationId xmlns:a16="http://schemas.microsoft.com/office/drawing/2014/main" id="{23542121-0CC7-869B-9159-7C5E97920B02}"/>
              </a:ext>
            </a:extLst>
          </p:cNvPr>
          <p:cNvSpPr/>
          <p:nvPr/>
        </p:nvSpPr>
        <p:spPr>
          <a:xfrm>
            <a:off x="5391122" y="1888218"/>
            <a:ext cx="4730047" cy="1077218"/>
          </a:xfrm>
          <a:prstGeom prst="rect">
            <a:avLst/>
          </a:prstGeom>
        </p:spPr>
        <p:txBody>
          <a:bodyPr wrap="square">
            <a:spAutoFit/>
          </a:bodyPr>
          <a:lstStyle/>
          <a:p>
            <a:pPr marL="0" marR="0" lvl="0" indent="0" algn="l" defTabSz="457200" rtl="0" eaLnBrk="1" fontAlgn="auto" latinLnBrk="0" hangingPunct="1">
              <a:spcBef>
                <a:spcPts val="0"/>
              </a:spcBef>
              <a:spcAft>
                <a:spcPts val="0"/>
              </a:spcAft>
              <a:buClrTx/>
              <a:buSzTx/>
              <a:buFontTx/>
              <a:buNone/>
              <a:tabLst/>
              <a:defRPr/>
            </a:pPr>
            <a:r>
              <a:rPr kumimoji="0" lang="nl-NL" sz="32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spcBef>
                <a:spcPts val="0"/>
              </a:spcBef>
              <a:spcAft>
                <a:spcPts val="0"/>
              </a:spcAft>
              <a:buClrTx/>
              <a:buSzTx/>
              <a:buFontTx/>
              <a:buNone/>
              <a:tabLst/>
              <a:defRPr/>
            </a:pPr>
            <a:r>
              <a:rPr kumimoji="0" lang="nl-NL" sz="32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pic>
        <p:nvPicPr>
          <p:cNvPr id="5" name="Picture 4" descr="A close up of a logo&#10;&#10;Description automatically generated">
            <a:extLst>
              <a:ext uri="{FF2B5EF4-FFF2-40B4-BE49-F238E27FC236}">
                <a16:creationId xmlns:a16="http://schemas.microsoft.com/office/drawing/2014/main" id="{DDE321DB-24A0-64A5-2875-8241CA4450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61626" y="0"/>
            <a:ext cx="2288395" cy="1083205"/>
          </a:xfrm>
          <a:prstGeom prst="rect">
            <a:avLst/>
          </a:prstGeom>
        </p:spPr>
      </p:pic>
      <p:pic>
        <p:nvPicPr>
          <p:cNvPr id="15" name="Picture 14">
            <a:extLst>
              <a:ext uri="{FF2B5EF4-FFF2-40B4-BE49-F238E27FC236}">
                <a16:creationId xmlns:a16="http://schemas.microsoft.com/office/drawing/2014/main" id="{1BCD67A8-A43F-1406-61FE-CB10E450AFB5}"/>
              </a:ext>
            </a:extLst>
          </p:cNvPr>
          <p:cNvPicPr>
            <a:picLocks noChangeAspect="1"/>
          </p:cNvPicPr>
          <p:nvPr/>
        </p:nvPicPr>
        <p:blipFill>
          <a:blip r:embed="rId4"/>
          <a:stretch>
            <a:fillRect/>
          </a:stretch>
        </p:blipFill>
        <p:spPr>
          <a:xfrm>
            <a:off x="2057475" y="174400"/>
            <a:ext cx="2600976" cy="894517"/>
          </a:xfrm>
          <a:prstGeom prst="rect">
            <a:avLst/>
          </a:prstGeom>
        </p:spPr>
      </p:pic>
      <p:sp>
        <p:nvSpPr>
          <p:cNvPr id="43" name="Rounded Rectangle 42">
            <a:extLst>
              <a:ext uri="{FF2B5EF4-FFF2-40B4-BE49-F238E27FC236}">
                <a16:creationId xmlns:a16="http://schemas.microsoft.com/office/drawing/2014/main" id="{77A031BC-6662-E476-E2BF-B5CE666CB73C}"/>
              </a:ext>
            </a:extLst>
          </p:cNvPr>
          <p:cNvSpPr/>
          <p:nvPr/>
        </p:nvSpPr>
        <p:spPr>
          <a:xfrm>
            <a:off x="5519934" y="3291077"/>
            <a:ext cx="265926" cy="2573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28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9EC0995B-7510-A8E5-40F3-E83C5EE83F10}"/>
              </a:ext>
            </a:extLst>
          </p:cNvPr>
          <p:cNvSpPr txBox="1"/>
          <p:nvPr/>
        </p:nvSpPr>
        <p:spPr>
          <a:xfrm>
            <a:off x="5891185" y="3218108"/>
            <a:ext cx="1886999" cy="43088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1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sp>
        <p:nvSpPr>
          <p:cNvPr id="37" name="Rounded Rectangle 36">
            <a:extLst>
              <a:ext uri="{FF2B5EF4-FFF2-40B4-BE49-F238E27FC236}">
                <a16:creationId xmlns:a16="http://schemas.microsoft.com/office/drawing/2014/main" id="{2F98BB00-1826-541F-C84E-CA51684E0E75}"/>
              </a:ext>
            </a:extLst>
          </p:cNvPr>
          <p:cNvSpPr/>
          <p:nvPr/>
        </p:nvSpPr>
        <p:spPr>
          <a:xfrm>
            <a:off x="5519936" y="3879356"/>
            <a:ext cx="265926" cy="2573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28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8" name="TextBox 37">
            <a:extLst>
              <a:ext uri="{FF2B5EF4-FFF2-40B4-BE49-F238E27FC236}">
                <a16:creationId xmlns:a16="http://schemas.microsoft.com/office/drawing/2014/main" id="{F0534429-66F1-929C-8C74-44F209EBC43D}"/>
              </a:ext>
            </a:extLst>
          </p:cNvPr>
          <p:cNvSpPr txBox="1"/>
          <p:nvPr/>
        </p:nvSpPr>
        <p:spPr>
          <a:xfrm>
            <a:off x="5891185" y="3806386"/>
            <a:ext cx="1887002" cy="60016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1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om te versturen.</a:t>
            </a:r>
          </a:p>
        </p:txBody>
      </p:sp>
      <p:sp>
        <p:nvSpPr>
          <p:cNvPr id="31" name="Rounded Rectangle 30">
            <a:extLst>
              <a:ext uri="{FF2B5EF4-FFF2-40B4-BE49-F238E27FC236}">
                <a16:creationId xmlns:a16="http://schemas.microsoft.com/office/drawing/2014/main" id="{160C5829-005D-483D-EF75-663E355DD768}"/>
              </a:ext>
            </a:extLst>
          </p:cNvPr>
          <p:cNvSpPr/>
          <p:nvPr/>
        </p:nvSpPr>
        <p:spPr>
          <a:xfrm>
            <a:off x="5519934" y="4635884"/>
            <a:ext cx="265926" cy="257328"/>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28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2" name="TextBox 31">
            <a:extLst>
              <a:ext uri="{FF2B5EF4-FFF2-40B4-BE49-F238E27FC236}">
                <a16:creationId xmlns:a16="http://schemas.microsoft.com/office/drawing/2014/main" id="{7C98172A-967B-2B68-CA50-0FDF3B6B210B}"/>
              </a:ext>
            </a:extLst>
          </p:cNvPr>
          <p:cNvSpPr txBox="1"/>
          <p:nvPr/>
        </p:nvSpPr>
        <p:spPr>
          <a:xfrm>
            <a:off x="5891185" y="4562915"/>
            <a:ext cx="1887003" cy="43088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1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11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11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nvGrpSpPr>
          <p:cNvPr id="51" name="Group 50">
            <a:extLst>
              <a:ext uri="{FF2B5EF4-FFF2-40B4-BE49-F238E27FC236}">
                <a16:creationId xmlns:a16="http://schemas.microsoft.com/office/drawing/2014/main" id="{9A37647C-723B-AD34-6113-74ACBA145616}"/>
              </a:ext>
            </a:extLst>
          </p:cNvPr>
          <p:cNvGrpSpPr/>
          <p:nvPr/>
        </p:nvGrpSpPr>
        <p:grpSpPr>
          <a:xfrm>
            <a:off x="8163605" y="5738320"/>
            <a:ext cx="1208995" cy="669488"/>
            <a:chOff x="8075664" y="4790387"/>
            <a:chExt cx="1208995" cy="669488"/>
          </a:xfrm>
        </p:grpSpPr>
        <p:pic>
          <p:nvPicPr>
            <p:cNvPr id="49" name="Graphic 48" descr="Arrow Right with solid fill">
              <a:extLst>
                <a:ext uri="{FF2B5EF4-FFF2-40B4-BE49-F238E27FC236}">
                  <a16:creationId xmlns:a16="http://schemas.microsoft.com/office/drawing/2014/main" id="{87B045BF-B245-BA78-9C4E-76638E11AF40}"/>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a:off x="8986029" y="4790387"/>
              <a:ext cx="298630" cy="669488"/>
            </a:xfrm>
            <a:prstGeom prst="rect">
              <a:avLst/>
            </a:prstGeom>
          </p:spPr>
        </p:pic>
        <p:sp>
          <p:nvSpPr>
            <p:cNvPr id="50" name="Rectangle 53">
              <a:extLst>
                <a:ext uri="{FF2B5EF4-FFF2-40B4-BE49-F238E27FC236}">
                  <a16:creationId xmlns:a16="http://schemas.microsoft.com/office/drawing/2014/main" id="{E81EEB4A-FC75-ED10-41BB-E110E25FE350}"/>
                </a:ext>
              </a:extLst>
            </p:cNvPr>
            <p:cNvSpPr/>
            <p:nvPr/>
          </p:nvSpPr>
          <p:spPr>
            <a:xfrm>
              <a:off x="8075664" y="4925076"/>
              <a:ext cx="1059680" cy="400110"/>
            </a:xfrm>
            <a:prstGeom prst="rect">
              <a:avLst/>
            </a:prstGeom>
          </p:spPr>
          <p:txBody>
            <a:bodyPr wrap="square">
              <a:spAutoFit/>
            </a:bodyPr>
            <a:lstStyle/>
            <a:p>
              <a:pPr marL="0" marR="0" lvl="0" indent="0" algn="l" defTabSz="457200" rtl="0" eaLnBrk="1" fontAlgn="auto" latinLnBrk="0" hangingPunct="1">
                <a:spcBef>
                  <a:spcPts val="0"/>
                </a:spcBef>
                <a:spcAft>
                  <a:spcPts val="0"/>
                </a:spcAft>
                <a:buClrTx/>
                <a:buSzTx/>
                <a:buFontTx/>
                <a:buNone/>
                <a:tabLst/>
                <a:defRPr/>
              </a:pPr>
              <a:r>
                <a:rPr lang="nl-NL" sz="2000">
                  <a:solidFill>
                    <a:srgbClr val="000000"/>
                  </a:solidFill>
                  <a:latin typeface="Verdana" panose="020B0604030504040204" pitchFamily="34" charset="0"/>
                  <a:ea typeface="Verdana" panose="020B0604030504040204" pitchFamily="34" charset="0"/>
                  <a:cs typeface="Verdana" panose="020B0604030504040204" pitchFamily="34" charset="0"/>
                </a:rPr>
                <a:t>Start</a:t>
              </a:r>
              <a:endParaRPr kumimoji="0" lang="nl-NL" sz="200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pSp>
      <p:sp>
        <p:nvSpPr>
          <p:cNvPr id="52" name="Rectangle 51">
            <a:hlinkClick r:id="rId7" action="ppaction://hlinksldjump"/>
            <a:extLst>
              <a:ext uri="{FF2B5EF4-FFF2-40B4-BE49-F238E27FC236}">
                <a16:creationId xmlns:a16="http://schemas.microsoft.com/office/drawing/2014/main" id="{AA53AA92-810E-B883-C2EF-47193FCC888D}"/>
              </a:ext>
            </a:extLst>
          </p:cNvPr>
          <p:cNvSpPr/>
          <p:nvPr/>
        </p:nvSpPr>
        <p:spPr>
          <a:xfrm>
            <a:off x="7778184" y="5738320"/>
            <a:ext cx="1951604" cy="669488"/>
          </a:xfrm>
          <a:prstGeom prst="rect">
            <a:avLst/>
          </a:prstGeom>
          <a:solidFill>
            <a:schemeClr val="accent1">
              <a:alpha val="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12060359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299531" y="2461428"/>
            <a:ext cx="81749" cy="183269"/>
          </a:xfrm>
          <a:prstGeom prst="rect">
            <a:avLst/>
          </a:prstGeom>
        </p:spPr>
      </p:pic>
      <p:grpSp>
        <p:nvGrpSpPr>
          <p:cNvPr id="5" name="Group 4">
            <a:extLst>
              <a:ext uri="{FF2B5EF4-FFF2-40B4-BE49-F238E27FC236}">
                <a16:creationId xmlns:a16="http://schemas.microsoft.com/office/drawing/2014/main" id="{958D2542-98EB-E018-2300-4DC363900CCD}"/>
              </a:ext>
            </a:extLst>
          </p:cNvPr>
          <p:cNvGrpSpPr/>
          <p:nvPr/>
        </p:nvGrpSpPr>
        <p:grpSpPr>
          <a:xfrm>
            <a:off x="2062017" y="6186346"/>
            <a:ext cx="1527228" cy="259355"/>
            <a:chOff x="7322564" y="6159113"/>
            <a:chExt cx="1847946" cy="313820"/>
          </a:xfrm>
        </p:grpSpPr>
        <p:sp>
          <p:nvSpPr>
            <p:cNvPr id="7" name="Rounded Rectangle 6">
              <a:extLst>
                <a:ext uri="{FF2B5EF4-FFF2-40B4-BE49-F238E27FC236}">
                  <a16:creationId xmlns:a16="http://schemas.microsoft.com/office/drawing/2014/main" id="{C503C0B4-EBA4-8E44-9033-161E8B54BDFD}"/>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a:extLst>
                <a:ext uri="{FF2B5EF4-FFF2-40B4-BE49-F238E27FC236}">
                  <a16:creationId xmlns:a16="http://schemas.microsoft.com/office/drawing/2014/main" id="{AE7C120A-3F51-52A0-D590-48C5E6AB92F6}"/>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Graphic 8" descr="Arrow Right with solid fill">
              <a:extLst>
                <a:ext uri="{FF2B5EF4-FFF2-40B4-BE49-F238E27FC236}">
                  <a16:creationId xmlns:a16="http://schemas.microsoft.com/office/drawing/2014/main" id="{FA8D6C14-2D8F-65B1-B6D9-F4B7B8242B8A}"/>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rot="10800000">
              <a:off x="7438019" y="6193435"/>
              <a:ext cx="109361" cy="245174"/>
            </a:xfrm>
            <a:prstGeom prst="rect">
              <a:avLst/>
            </a:prstGeom>
          </p:spPr>
        </p:pic>
        <p:sp>
          <p:nvSpPr>
            <p:cNvPr id="10" name="TextBox 9">
              <a:extLst>
                <a:ext uri="{FF2B5EF4-FFF2-40B4-BE49-F238E27FC236}">
                  <a16:creationId xmlns:a16="http://schemas.microsoft.com/office/drawing/2014/main" id="{8FC66FA1-54C6-A2EB-3967-881EB362BE34}"/>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70525"/>
            <a:ext cx="7195746" cy="509429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9" y="1557758"/>
            <a:ext cx="2144664" cy="58477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Budget aanpassen</a:t>
            </a:r>
          </a:p>
        </p:txBody>
      </p:sp>
      <p:sp>
        <p:nvSpPr>
          <p:cNvPr id="47" name="Rounded Rectangle 46">
            <a:extLst>
              <a:ext uri="{FF2B5EF4-FFF2-40B4-BE49-F238E27FC236}">
                <a16:creationId xmlns:a16="http://schemas.microsoft.com/office/drawing/2014/main" id="{BC8412F5-78A5-AFE7-909B-14649F379793}"/>
              </a:ext>
            </a:extLst>
          </p:cNvPr>
          <p:cNvSpPr/>
          <p:nvPr/>
        </p:nvSpPr>
        <p:spPr>
          <a:xfrm>
            <a:off x="2989659" y="2358945"/>
            <a:ext cx="1270258"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 Wijzigen Product</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2788051446"/>
              </p:ext>
            </p:extLst>
          </p:nvPr>
        </p:nvGraphicFramePr>
        <p:xfrm>
          <a:off x="2989659" y="2818695"/>
          <a:ext cx="5678480" cy="2621280"/>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55772332"/>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36470966"/>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 </a:t>
                      </a:r>
                    </a:p>
                    <a:p>
                      <a:endPar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 budget vullen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bl>
          </a:graphicData>
        </a:graphic>
      </p:graphicFrame>
      <p:sp>
        <p:nvSpPr>
          <p:cNvPr id="20" name="Rectangle 19">
            <a:hlinkClick r:id="rId9" action="ppaction://hlinksldjump"/>
            <a:extLst>
              <a:ext uri="{FF2B5EF4-FFF2-40B4-BE49-F238E27FC236}">
                <a16:creationId xmlns:a16="http://schemas.microsoft.com/office/drawing/2014/main" id="{A33DED38-C35C-AC10-ABC9-944B7AA5CA3B}"/>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10" action="ppaction://hlinksldjump"/>
            <a:extLst>
              <a:ext uri="{FF2B5EF4-FFF2-40B4-BE49-F238E27FC236}">
                <a16:creationId xmlns:a16="http://schemas.microsoft.com/office/drawing/2014/main" id="{ADE51475-299A-EDB4-A4F3-17684F6DAC65}"/>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hlinkClick r:id="rId11" action="ppaction://hlinksldjump"/>
            <a:extLst>
              <a:ext uri="{FF2B5EF4-FFF2-40B4-BE49-F238E27FC236}">
                <a16:creationId xmlns:a16="http://schemas.microsoft.com/office/drawing/2014/main" id="{B9F69580-48B0-AD23-04A2-E64E093B5FB0}"/>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hlinkClick r:id="rId12" action="ppaction://hlinksldjump"/>
            <a:extLst>
              <a:ext uri="{FF2B5EF4-FFF2-40B4-BE49-F238E27FC236}">
                <a16:creationId xmlns:a16="http://schemas.microsoft.com/office/drawing/2014/main" id="{F77F0F61-E667-7D12-5C15-A60B4667EBD0}"/>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11" action="ppaction://hlinksldjump"/>
            <a:extLst>
              <a:ext uri="{FF2B5EF4-FFF2-40B4-BE49-F238E27FC236}">
                <a16:creationId xmlns:a16="http://schemas.microsoft.com/office/drawing/2014/main" id="{B120A3AF-EA90-EF8A-9909-CACFD4943017}"/>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95704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299531" y="2461428"/>
            <a:ext cx="81749" cy="183269"/>
          </a:xfrm>
          <a:prstGeom prst="rect">
            <a:avLst/>
          </a:prstGeom>
        </p:spPr>
      </p:pic>
      <p:grpSp>
        <p:nvGrpSpPr>
          <p:cNvPr id="5" name="Group 4">
            <a:extLst>
              <a:ext uri="{FF2B5EF4-FFF2-40B4-BE49-F238E27FC236}">
                <a16:creationId xmlns:a16="http://schemas.microsoft.com/office/drawing/2014/main" id="{958D2542-98EB-E018-2300-4DC363900CCD}"/>
              </a:ext>
            </a:extLst>
          </p:cNvPr>
          <p:cNvGrpSpPr/>
          <p:nvPr/>
        </p:nvGrpSpPr>
        <p:grpSpPr>
          <a:xfrm>
            <a:off x="2062017" y="6186346"/>
            <a:ext cx="1527228" cy="259355"/>
            <a:chOff x="7322564" y="6159113"/>
            <a:chExt cx="1847946" cy="313820"/>
          </a:xfrm>
        </p:grpSpPr>
        <p:sp>
          <p:nvSpPr>
            <p:cNvPr id="7" name="Rounded Rectangle 6">
              <a:extLst>
                <a:ext uri="{FF2B5EF4-FFF2-40B4-BE49-F238E27FC236}">
                  <a16:creationId xmlns:a16="http://schemas.microsoft.com/office/drawing/2014/main" id="{C503C0B4-EBA4-8E44-9033-161E8B54BDFD}"/>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a:extLst>
                <a:ext uri="{FF2B5EF4-FFF2-40B4-BE49-F238E27FC236}">
                  <a16:creationId xmlns:a16="http://schemas.microsoft.com/office/drawing/2014/main" id="{AE7C120A-3F51-52A0-D590-48C5E6AB92F6}"/>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Graphic 8" descr="Arrow Right with solid fill">
              <a:extLst>
                <a:ext uri="{FF2B5EF4-FFF2-40B4-BE49-F238E27FC236}">
                  <a16:creationId xmlns:a16="http://schemas.microsoft.com/office/drawing/2014/main" id="{FA8D6C14-2D8F-65B1-B6D9-F4B7B8242B8A}"/>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rot="10800000">
              <a:off x="7438019" y="6193435"/>
              <a:ext cx="109361" cy="245174"/>
            </a:xfrm>
            <a:prstGeom prst="rect">
              <a:avLst/>
            </a:prstGeom>
          </p:spPr>
        </p:pic>
        <p:sp>
          <p:nvSpPr>
            <p:cNvPr id="10" name="TextBox 9">
              <a:extLst>
                <a:ext uri="{FF2B5EF4-FFF2-40B4-BE49-F238E27FC236}">
                  <a16:creationId xmlns:a16="http://schemas.microsoft.com/office/drawing/2014/main" id="{8FC66FA1-54C6-A2EB-3967-881EB362BE34}"/>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70525"/>
            <a:ext cx="7195746" cy="509429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9" y="1557758"/>
            <a:ext cx="5354262" cy="584775"/>
          </a:xfrm>
          <a:prstGeom prst="rect">
            <a:avLst/>
          </a:prstGeom>
          <a:noFill/>
        </p:spPr>
        <p:txBody>
          <a:bodyPr wrap="square">
            <a:spAutoFit/>
          </a:bodyPr>
          <a:lstStyle/>
          <a:p>
            <a:pPr lvl="0"/>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Verlengen &amp; aanpassen volume (frequentie = totaal binnen geldigheidsduur toewijzing) </a:t>
            </a:r>
          </a:p>
        </p:txBody>
      </p:sp>
      <p:sp>
        <p:nvSpPr>
          <p:cNvPr id="47" name="Rounded Rectangle 46">
            <a:extLst>
              <a:ext uri="{FF2B5EF4-FFF2-40B4-BE49-F238E27FC236}">
                <a16:creationId xmlns:a16="http://schemas.microsoft.com/office/drawing/2014/main" id="{BC8412F5-78A5-AFE7-909B-14649F379793}"/>
              </a:ext>
            </a:extLst>
          </p:cNvPr>
          <p:cNvSpPr/>
          <p:nvPr/>
        </p:nvSpPr>
        <p:spPr>
          <a:xfrm>
            <a:off x="2989659" y="2358945"/>
            <a:ext cx="1270258"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 Wijzigen Product</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2823204653"/>
              </p:ext>
            </p:extLst>
          </p:nvPr>
        </p:nvGraphicFramePr>
        <p:xfrm>
          <a:off x="2989659" y="2818695"/>
          <a:ext cx="5678480" cy="2621280"/>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einddatum vullen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volume vullen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de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028706180"/>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de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29516253"/>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 </a:t>
                      </a:r>
                    </a:p>
                    <a:p>
                      <a:endPar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bl>
          </a:graphicData>
        </a:graphic>
      </p:graphicFrame>
      <p:sp>
        <p:nvSpPr>
          <p:cNvPr id="22" name="Rectangle 21">
            <a:hlinkClick r:id="rId9" action="ppaction://hlinksldjump"/>
            <a:extLst>
              <a:ext uri="{FF2B5EF4-FFF2-40B4-BE49-F238E27FC236}">
                <a16:creationId xmlns:a16="http://schemas.microsoft.com/office/drawing/2014/main" id="{59D74776-F6AC-937A-2C2A-35593CEABA91}"/>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hlinkClick r:id="rId10" action="ppaction://hlinksldjump"/>
            <a:extLst>
              <a:ext uri="{FF2B5EF4-FFF2-40B4-BE49-F238E27FC236}">
                <a16:creationId xmlns:a16="http://schemas.microsoft.com/office/drawing/2014/main" id="{8B622313-CAA8-9282-9FDA-80C266C4816E}"/>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hlinkClick r:id="rId11" action="ppaction://hlinksldjump"/>
            <a:extLst>
              <a:ext uri="{FF2B5EF4-FFF2-40B4-BE49-F238E27FC236}">
                <a16:creationId xmlns:a16="http://schemas.microsoft.com/office/drawing/2014/main" id="{76D48A11-8E08-D46A-FF10-DBDF6CE84629}"/>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12" action="ppaction://hlinksldjump"/>
            <a:extLst>
              <a:ext uri="{FF2B5EF4-FFF2-40B4-BE49-F238E27FC236}">
                <a16:creationId xmlns:a16="http://schemas.microsoft.com/office/drawing/2014/main" id="{9CDC9DEE-72FD-5B4C-41BD-47D7EA10D6E8}"/>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hlinkClick r:id="rId11" action="ppaction://hlinksldjump"/>
            <a:extLst>
              <a:ext uri="{FF2B5EF4-FFF2-40B4-BE49-F238E27FC236}">
                <a16:creationId xmlns:a16="http://schemas.microsoft.com/office/drawing/2014/main" id="{2E675B97-1A5C-10F9-4C17-0CDB72190AC5}"/>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618927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299531" y="2461428"/>
            <a:ext cx="81749" cy="183269"/>
          </a:xfrm>
          <a:prstGeom prst="rect">
            <a:avLst/>
          </a:prstGeom>
        </p:spPr>
      </p:pic>
      <p:grpSp>
        <p:nvGrpSpPr>
          <p:cNvPr id="5" name="Group 4">
            <a:extLst>
              <a:ext uri="{FF2B5EF4-FFF2-40B4-BE49-F238E27FC236}">
                <a16:creationId xmlns:a16="http://schemas.microsoft.com/office/drawing/2014/main" id="{958D2542-98EB-E018-2300-4DC363900CCD}"/>
              </a:ext>
            </a:extLst>
          </p:cNvPr>
          <p:cNvGrpSpPr/>
          <p:nvPr/>
        </p:nvGrpSpPr>
        <p:grpSpPr>
          <a:xfrm>
            <a:off x="2062017" y="6186346"/>
            <a:ext cx="1527228" cy="259355"/>
            <a:chOff x="7322564" y="6159113"/>
            <a:chExt cx="1847946" cy="313820"/>
          </a:xfrm>
        </p:grpSpPr>
        <p:sp>
          <p:nvSpPr>
            <p:cNvPr id="7" name="Rounded Rectangle 6">
              <a:extLst>
                <a:ext uri="{FF2B5EF4-FFF2-40B4-BE49-F238E27FC236}">
                  <a16:creationId xmlns:a16="http://schemas.microsoft.com/office/drawing/2014/main" id="{C503C0B4-EBA4-8E44-9033-161E8B54BDFD}"/>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a:extLst>
                <a:ext uri="{FF2B5EF4-FFF2-40B4-BE49-F238E27FC236}">
                  <a16:creationId xmlns:a16="http://schemas.microsoft.com/office/drawing/2014/main" id="{AE7C120A-3F51-52A0-D590-48C5E6AB92F6}"/>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Graphic 8" descr="Arrow Right with solid fill">
              <a:extLst>
                <a:ext uri="{FF2B5EF4-FFF2-40B4-BE49-F238E27FC236}">
                  <a16:creationId xmlns:a16="http://schemas.microsoft.com/office/drawing/2014/main" id="{FA8D6C14-2D8F-65B1-B6D9-F4B7B8242B8A}"/>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rot="10800000">
              <a:off x="7438019" y="6193435"/>
              <a:ext cx="109361" cy="245174"/>
            </a:xfrm>
            <a:prstGeom prst="rect">
              <a:avLst/>
            </a:prstGeom>
          </p:spPr>
        </p:pic>
        <p:sp>
          <p:nvSpPr>
            <p:cNvPr id="10" name="TextBox 9">
              <a:extLst>
                <a:ext uri="{FF2B5EF4-FFF2-40B4-BE49-F238E27FC236}">
                  <a16:creationId xmlns:a16="http://schemas.microsoft.com/office/drawing/2014/main" id="{8FC66FA1-54C6-A2EB-3967-881EB362BE34}"/>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70525"/>
            <a:ext cx="7195746" cy="509429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9" y="1463488"/>
            <a:ext cx="5504362" cy="707886"/>
          </a:xfrm>
          <a:prstGeom prst="rect">
            <a:avLst/>
          </a:prstGeom>
          <a:noFill/>
        </p:spPr>
        <p:txBody>
          <a:bodyPr wrap="square">
            <a:spAutoFit/>
          </a:bodyPr>
          <a:lstStyle/>
          <a:p>
            <a:pPr lvl="0"/>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Verlengen &amp; aanpassen omvang </a:t>
            </a:r>
            <a:b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1200" b="1">
                <a:solidFill>
                  <a:srgbClr val="000000"/>
                </a:solidFill>
                <a:latin typeface="Verdana" panose="020B0604030504040204" pitchFamily="34" charset="0"/>
                <a:ea typeface="Verdana" panose="020B0604030504040204" pitchFamily="34" charset="0"/>
                <a:cs typeface="Verdana" panose="020B0604030504040204" pitchFamily="34" charset="0"/>
              </a:rPr>
              <a:t>(frequentie &lt;&gt; totaal binnen geldigheidsduur toewijzing) aansluitend aan actuele toewijzing </a:t>
            </a:r>
            <a:endParaRPr lang="nl-NL" sz="1600" b="1">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47" name="Rounded Rectangle 46">
            <a:extLst>
              <a:ext uri="{FF2B5EF4-FFF2-40B4-BE49-F238E27FC236}">
                <a16:creationId xmlns:a16="http://schemas.microsoft.com/office/drawing/2014/main" id="{BC8412F5-78A5-AFE7-909B-14649F379793}"/>
              </a:ext>
            </a:extLst>
          </p:cNvPr>
          <p:cNvSpPr/>
          <p:nvPr/>
        </p:nvSpPr>
        <p:spPr>
          <a:xfrm>
            <a:off x="2989659" y="2384894"/>
            <a:ext cx="1270258"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defTabSz="914400">
              <a:defRPr/>
            </a:pPr>
            <a:r>
              <a:rPr lang="nl-NL" sz="800">
                <a:solidFill>
                  <a:srgbClr val="000000"/>
                </a:solidFill>
                <a:latin typeface="Verdana" panose="020B0604030504040204" pitchFamily="34" charset="0"/>
                <a:ea typeface="Verdana" panose="020B0604030504040204" pitchFamily="34" charset="0"/>
                <a:cs typeface="Verdana" panose="020B0604030504040204" pitchFamily="34" charset="0"/>
              </a:rPr>
              <a:t>Ongewijzigd Product </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3014150944"/>
              </p:ext>
            </p:extLst>
          </p:nvPr>
        </p:nvGraphicFramePr>
        <p:xfrm>
          <a:off x="2989659" y="2724425"/>
          <a:ext cx="5678480" cy="3044178"/>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11036">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405321">
                <a:tc>
                  <a:txBody>
                    <a:bodyPr/>
                    <a:lstStyle/>
                    <a:p>
                      <a:endPar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61535355"/>
                  </a:ext>
                </a:extLst>
              </a:tr>
              <a:tr h="311036">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41630568"/>
                  </a:ext>
                </a:extLst>
              </a:tr>
              <a:tr h="376401">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ingangsdatum vullen</a:t>
                      </a:r>
                      <a:b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einddatum actuele toewijzing +1 dag)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11036">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einddatum vullen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11036">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volume vullen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11036">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eenheid vullen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75697770"/>
                  </a:ext>
                </a:extLst>
              </a:tr>
              <a:tr h="311036">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frequentie vullen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85852874"/>
                  </a:ext>
                </a:extLst>
              </a:tr>
              <a:tr h="376401">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bl>
          </a:graphicData>
        </a:graphic>
      </p:graphicFrame>
      <p:sp>
        <p:nvSpPr>
          <p:cNvPr id="20" name="Rounded Rectangle 19">
            <a:extLst>
              <a:ext uri="{FF2B5EF4-FFF2-40B4-BE49-F238E27FC236}">
                <a16:creationId xmlns:a16="http://schemas.microsoft.com/office/drawing/2014/main" id="{F4260813-9F48-7EA4-F43F-791E7A1028B9}"/>
              </a:ext>
            </a:extLst>
          </p:cNvPr>
          <p:cNvSpPr/>
          <p:nvPr/>
        </p:nvSpPr>
        <p:spPr>
          <a:xfrm>
            <a:off x="2989659" y="3130573"/>
            <a:ext cx="1017243"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defTabSz="914400">
              <a:defRPr/>
            </a:pPr>
            <a:r>
              <a:rPr lang="nl-NL" sz="800" err="1">
                <a:solidFill>
                  <a:srgbClr val="000000"/>
                </a:solidFill>
                <a:latin typeface="Verdana" panose="020B0604030504040204" pitchFamily="34" charset="0"/>
                <a:ea typeface="Verdana" panose="020B0604030504040204" pitchFamily="34" charset="0"/>
                <a:cs typeface="Verdana" panose="020B0604030504040204" pitchFamily="34" charset="0"/>
              </a:rPr>
              <a:t>Nieuw Product</a:t>
            </a:r>
            <a:r>
              <a:rPr lang="nl-NL" sz="800">
                <a:solidFill>
                  <a:srgbClr val="000000"/>
                </a:solidFill>
                <a:latin typeface="Verdana" panose="020B0604030504040204" pitchFamily="34" charset="0"/>
                <a:ea typeface="Verdana" panose="020B0604030504040204" pitchFamily="34" charset="0"/>
                <a:cs typeface="Verdana" panose="020B0604030504040204" pitchFamily="34" charset="0"/>
              </a:rPr>
              <a:t> </a:t>
            </a:r>
          </a:p>
        </p:txBody>
      </p:sp>
      <p:sp>
        <p:nvSpPr>
          <p:cNvPr id="22" name="Rectangle 21">
            <a:hlinkClick r:id="rId9" action="ppaction://hlinksldjump"/>
            <a:extLst>
              <a:ext uri="{FF2B5EF4-FFF2-40B4-BE49-F238E27FC236}">
                <a16:creationId xmlns:a16="http://schemas.microsoft.com/office/drawing/2014/main" id="{D8586108-3F75-A654-8A14-3D5562C67D54}"/>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hlinkClick r:id="rId10" action="ppaction://hlinksldjump"/>
            <a:extLst>
              <a:ext uri="{FF2B5EF4-FFF2-40B4-BE49-F238E27FC236}">
                <a16:creationId xmlns:a16="http://schemas.microsoft.com/office/drawing/2014/main" id="{F92FF83C-8BE6-E1E5-8EAE-C87CBEFB80B4}"/>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hlinkClick r:id="rId11" action="ppaction://hlinksldjump"/>
            <a:extLst>
              <a:ext uri="{FF2B5EF4-FFF2-40B4-BE49-F238E27FC236}">
                <a16:creationId xmlns:a16="http://schemas.microsoft.com/office/drawing/2014/main" id="{25C9E587-8FD4-95F1-103F-DBAE00BCAC7A}"/>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12" action="ppaction://hlinksldjump"/>
            <a:extLst>
              <a:ext uri="{FF2B5EF4-FFF2-40B4-BE49-F238E27FC236}">
                <a16:creationId xmlns:a16="http://schemas.microsoft.com/office/drawing/2014/main" id="{95E5DE71-C026-27AE-5F20-A8292022F8C3}"/>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hlinkClick r:id="rId11" action="ppaction://hlinksldjump"/>
            <a:extLst>
              <a:ext uri="{FF2B5EF4-FFF2-40B4-BE49-F238E27FC236}">
                <a16:creationId xmlns:a16="http://schemas.microsoft.com/office/drawing/2014/main" id="{4503E58E-EB15-463C-76FB-08557886ADA3}"/>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083437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299531" y="2461428"/>
            <a:ext cx="81749" cy="183269"/>
          </a:xfrm>
          <a:prstGeom prst="rect">
            <a:avLst/>
          </a:prstGeom>
        </p:spPr>
      </p:pic>
      <p:grpSp>
        <p:nvGrpSpPr>
          <p:cNvPr id="5" name="Group 4">
            <a:extLst>
              <a:ext uri="{FF2B5EF4-FFF2-40B4-BE49-F238E27FC236}">
                <a16:creationId xmlns:a16="http://schemas.microsoft.com/office/drawing/2014/main" id="{958D2542-98EB-E018-2300-4DC363900CCD}"/>
              </a:ext>
            </a:extLst>
          </p:cNvPr>
          <p:cNvGrpSpPr/>
          <p:nvPr/>
        </p:nvGrpSpPr>
        <p:grpSpPr>
          <a:xfrm>
            <a:off x="2062017" y="6186346"/>
            <a:ext cx="1527228" cy="259355"/>
            <a:chOff x="7322564" y="6159113"/>
            <a:chExt cx="1847946" cy="313820"/>
          </a:xfrm>
        </p:grpSpPr>
        <p:sp>
          <p:nvSpPr>
            <p:cNvPr id="7" name="Rounded Rectangle 6">
              <a:extLst>
                <a:ext uri="{FF2B5EF4-FFF2-40B4-BE49-F238E27FC236}">
                  <a16:creationId xmlns:a16="http://schemas.microsoft.com/office/drawing/2014/main" id="{C503C0B4-EBA4-8E44-9033-161E8B54BDFD}"/>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a:extLst>
                <a:ext uri="{FF2B5EF4-FFF2-40B4-BE49-F238E27FC236}">
                  <a16:creationId xmlns:a16="http://schemas.microsoft.com/office/drawing/2014/main" id="{AE7C120A-3F51-52A0-D590-48C5E6AB92F6}"/>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Graphic 8" descr="Arrow Right with solid fill">
              <a:extLst>
                <a:ext uri="{FF2B5EF4-FFF2-40B4-BE49-F238E27FC236}">
                  <a16:creationId xmlns:a16="http://schemas.microsoft.com/office/drawing/2014/main" id="{FA8D6C14-2D8F-65B1-B6D9-F4B7B8242B8A}"/>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rot="10800000">
              <a:off x="7438019" y="6193435"/>
              <a:ext cx="109361" cy="245174"/>
            </a:xfrm>
            <a:prstGeom prst="rect">
              <a:avLst/>
            </a:prstGeom>
          </p:spPr>
        </p:pic>
        <p:sp>
          <p:nvSpPr>
            <p:cNvPr id="10" name="TextBox 9">
              <a:extLst>
                <a:ext uri="{FF2B5EF4-FFF2-40B4-BE49-F238E27FC236}">
                  <a16:creationId xmlns:a16="http://schemas.microsoft.com/office/drawing/2014/main" id="{8FC66FA1-54C6-A2EB-3967-881EB362BE34}"/>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70525"/>
            <a:ext cx="7195746" cy="509429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9" y="1557758"/>
            <a:ext cx="5354262" cy="707886"/>
          </a:xfrm>
          <a:prstGeom prst="rect">
            <a:avLst/>
          </a:prstGeom>
          <a:noFill/>
        </p:spPr>
        <p:txBody>
          <a:bodyPr wrap="square">
            <a:spAutoFit/>
          </a:bodyPr>
          <a:lstStyle/>
          <a:p>
            <a:pPr lvl="0"/>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Verlengen &amp; aanpassen omvang </a:t>
            </a:r>
            <a:b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1200" b="1">
                <a:solidFill>
                  <a:srgbClr val="000000"/>
                </a:solidFill>
                <a:latin typeface="Verdana" panose="020B0604030504040204" pitchFamily="34" charset="0"/>
                <a:ea typeface="Verdana" panose="020B0604030504040204" pitchFamily="34" charset="0"/>
                <a:cs typeface="Verdana" panose="020B0604030504040204" pitchFamily="34" charset="0"/>
              </a:rPr>
              <a:t>(frequentie &lt;&gt; totaal binnen geldigheidsduur toewijzing) binnen geldigheid actuele toewijzing </a:t>
            </a:r>
            <a:endParaRPr lang="nl-NL" sz="1600" b="1">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47" name="Rounded Rectangle 46">
            <a:extLst>
              <a:ext uri="{FF2B5EF4-FFF2-40B4-BE49-F238E27FC236}">
                <a16:creationId xmlns:a16="http://schemas.microsoft.com/office/drawing/2014/main" id="{BC8412F5-78A5-AFE7-909B-14649F379793}"/>
              </a:ext>
            </a:extLst>
          </p:cNvPr>
          <p:cNvSpPr/>
          <p:nvPr/>
        </p:nvSpPr>
        <p:spPr>
          <a:xfrm>
            <a:off x="2989659" y="2358945"/>
            <a:ext cx="1270258"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 Wijzigen Product</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2662054083"/>
              </p:ext>
            </p:extLst>
          </p:nvPr>
        </p:nvGraphicFramePr>
        <p:xfrm>
          <a:off x="2989659" y="2818695"/>
          <a:ext cx="5678480" cy="2621280"/>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ingangsdatum van de wijziging vullen (in de toekomst, binnen loopduur toewijzing)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einddatum vullen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volume vullen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eenheid vullen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3714690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frequentie vullen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17062373"/>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bl>
          </a:graphicData>
        </a:graphic>
      </p:graphicFrame>
      <p:sp>
        <p:nvSpPr>
          <p:cNvPr id="20" name="Rectangle 19">
            <a:hlinkClick r:id="rId9" action="ppaction://hlinksldjump"/>
            <a:extLst>
              <a:ext uri="{FF2B5EF4-FFF2-40B4-BE49-F238E27FC236}">
                <a16:creationId xmlns:a16="http://schemas.microsoft.com/office/drawing/2014/main" id="{597E7CDE-4DF6-D494-5EA0-3B0EBEE1E340}"/>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10" action="ppaction://hlinksldjump"/>
            <a:extLst>
              <a:ext uri="{FF2B5EF4-FFF2-40B4-BE49-F238E27FC236}">
                <a16:creationId xmlns:a16="http://schemas.microsoft.com/office/drawing/2014/main" id="{42C63703-2031-5E0F-2E5A-7292CA558E99}"/>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hlinkClick r:id="rId11" action="ppaction://hlinksldjump"/>
            <a:extLst>
              <a:ext uri="{FF2B5EF4-FFF2-40B4-BE49-F238E27FC236}">
                <a16:creationId xmlns:a16="http://schemas.microsoft.com/office/drawing/2014/main" id="{C59C37B9-CB2A-CEEB-D566-4BFAD8D81E45}"/>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hlinkClick r:id="rId12" action="ppaction://hlinksldjump"/>
            <a:extLst>
              <a:ext uri="{FF2B5EF4-FFF2-40B4-BE49-F238E27FC236}">
                <a16:creationId xmlns:a16="http://schemas.microsoft.com/office/drawing/2014/main" id="{36D8ACB1-3F21-ABC1-297D-61E8A0FB62E8}"/>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11" action="ppaction://hlinksldjump"/>
            <a:extLst>
              <a:ext uri="{FF2B5EF4-FFF2-40B4-BE49-F238E27FC236}">
                <a16:creationId xmlns:a16="http://schemas.microsoft.com/office/drawing/2014/main" id="{9BB838F6-C15B-C52E-B5D2-CEE3A0C32CD7}"/>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1908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299531" y="2461428"/>
            <a:ext cx="81749" cy="183269"/>
          </a:xfrm>
          <a:prstGeom prst="rect">
            <a:avLst/>
          </a:prstGeom>
        </p:spPr>
      </p:pic>
      <p:grpSp>
        <p:nvGrpSpPr>
          <p:cNvPr id="5" name="Group 4">
            <a:extLst>
              <a:ext uri="{FF2B5EF4-FFF2-40B4-BE49-F238E27FC236}">
                <a16:creationId xmlns:a16="http://schemas.microsoft.com/office/drawing/2014/main" id="{958D2542-98EB-E018-2300-4DC363900CCD}"/>
              </a:ext>
            </a:extLst>
          </p:cNvPr>
          <p:cNvGrpSpPr/>
          <p:nvPr/>
        </p:nvGrpSpPr>
        <p:grpSpPr>
          <a:xfrm>
            <a:off x="2062017" y="6186346"/>
            <a:ext cx="1527228" cy="259355"/>
            <a:chOff x="7322564" y="6159113"/>
            <a:chExt cx="1847946" cy="313820"/>
          </a:xfrm>
        </p:grpSpPr>
        <p:sp>
          <p:nvSpPr>
            <p:cNvPr id="7" name="Rounded Rectangle 6">
              <a:extLst>
                <a:ext uri="{FF2B5EF4-FFF2-40B4-BE49-F238E27FC236}">
                  <a16:creationId xmlns:a16="http://schemas.microsoft.com/office/drawing/2014/main" id="{C503C0B4-EBA4-8E44-9033-161E8B54BDFD}"/>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a:extLst>
                <a:ext uri="{FF2B5EF4-FFF2-40B4-BE49-F238E27FC236}">
                  <a16:creationId xmlns:a16="http://schemas.microsoft.com/office/drawing/2014/main" id="{AE7C120A-3F51-52A0-D590-48C5E6AB92F6}"/>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Graphic 8" descr="Arrow Right with solid fill">
              <a:extLst>
                <a:ext uri="{FF2B5EF4-FFF2-40B4-BE49-F238E27FC236}">
                  <a16:creationId xmlns:a16="http://schemas.microsoft.com/office/drawing/2014/main" id="{FA8D6C14-2D8F-65B1-B6D9-F4B7B8242B8A}"/>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rot="10800000">
              <a:off x="7438019" y="6193435"/>
              <a:ext cx="109361" cy="245174"/>
            </a:xfrm>
            <a:prstGeom prst="rect">
              <a:avLst/>
            </a:prstGeom>
          </p:spPr>
        </p:pic>
        <p:sp>
          <p:nvSpPr>
            <p:cNvPr id="10" name="TextBox 9">
              <a:extLst>
                <a:ext uri="{FF2B5EF4-FFF2-40B4-BE49-F238E27FC236}">
                  <a16:creationId xmlns:a16="http://schemas.microsoft.com/office/drawing/2014/main" id="{8FC66FA1-54C6-A2EB-3967-881EB362BE34}"/>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70525"/>
            <a:ext cx="7195746" cy="509429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9" y="1557758"/>
            <a:ext cx="5354262" cy="338554"/>
          </a:xfrm>
          <a:prstGeom prst="rect">
            <a:avLst/>
          </a:prstGeom>
          <a:noFill/>
        </p:spPr>
        <p:txBody>
          <a:bodyPr wrap="square">
            <a:spAutoFit/>
          </a:bodyPr>
          <a:lstStyle/>
          <a:p>
            <a:pPr lvl="0"/>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Verlengen &amp; aanpassen budget </a:t>
            </a:r>
          </a:p>
        </p:txBody>
      </p:sp>
      <p:sp>
        <p:nvSpPr>
          <p:cNvPr id="47" name="Rounded Rectangle 46">
            <a:extLst>
              <a:ext uri="{FF2B5EF4-FFF2-40B4-BE49-F238E27FC236}">
                <a16:creationId xmlns:a16="http://schemas.microsoft.com/office/drawing/2014/main" id="{BC8412F5-78A5-AFE7-909B-14649F379793}"/>
              </a:ext>
            </a:extLst>
          </p:cNvPr>
          <p:cNvSpPr/>
          <p:nvPr/>
        </p:nvSpPr>
        <p:spPr>
          <a:xfrm>
            <a:off x="2989659" y="2358945"/>
            <a:ext cx="1270258"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 Wijzigen Product</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3451666925"/>
              </p:ext>
            </p:extLst>
          </p:nvPr>
        </p:nvGraphicFramePr>
        <p:xfrm>
          <a:off x="2989659" y="2818695"/>
          <a:ext cx="5678480" cy="2595880"/>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einddatum vullen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7635959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77651669"/>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 budget vullen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bl>
          </a:graphicData>
        </a:graphic>
      </p:graphicFrame>
      <p:sp>
        <p:nvSpPr>
          <p:cNvPr id="20" name="Rectangle 19">
            <a:hlinkClick r:id="rId9" action="ppaction://hlinksldjump"/>
            <a:extLst>
              <a:ext uri="{FF2B5EF4-FFF2-40B4-BE49-F238E27FC236}">
                <a16:creationId xmlns:a16="http://schemas.microsoft.com/office/drawing/2014/main" id="{55C7D30F-F31B-6D24-3490-CF900929E66A}"/>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10" action="ppaction://hlinksldjump"/>
            <a:extLst>
              <a:ext uri="{FF2B5EF4-FFF2-40B4-BE49-F238E27FC236}">
                <a16:creationId xmlns:a16="http://schemas.microsoft.com/office/drawing/2014/main" id="{305012A4-296E-9F05-187C-306992E356ED}"/>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hlinkClick r:id="rId11" action="ppaction://hlinksldjump"/>
            <a:extLst>
              <a:ext uri="{FF2B5EF4-FFF2-40B4-BE49-F238E27FC236}">
                <a16:creationId xmlns:a16="http://schemas.microsoft.com/office/drawing/2014/main" id="{B0F60A34-659F-4269-691F-B77D6032DB44}"/>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hlinkClick r:id="rId12" action="ppaction://hlinksldjump"/>
            <a:extLst>
              <a:ext uri="{FF2B5EF4-FFF2-40B4-BE49-F238E27FC236}">
                <a16:creationId xmlns:a16="http://schemas.microsoft.com/office/drawing/2014/main" id="{DDAFA250-A09D-D4BB-2FB4-55CCAC357653}"/>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11" action="ppaction://hlinksldjump"/>
            <a:extLst>
              <a:ext uri="{FF2B5EF4-FFF2-40B4-BE49-F238E27FC236}">
                <a16:creationId xmlns:a16="http://schemas.microsoft.com/office/drawing/2014/main" id="{A96D7929-43DA-FAAD-84B8-C834D7148CE4}"/>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99596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299531" y="2461428"/>
            <a:ext cx="81749" cy="183269"/>
          </a:xfrm>
          <a:prstGeom prst="rect">
            <a:avLst/>
          </a:prstGeom>
        </p:spPr>
      </p:pic>
      <p:grpSp>
        <p:nvGrpSpPr>
          <p:cNvPr id="5" name="Group 4">
            <a:extLst>
              <a:ext uri="{FF2B5EF4-FFF2-40B4-BE49-F238E27FC236}">
                <a16:creationId xmlns:a16="http://schemas.microsoft.com/office/drawing/2014/main" id="{958D2542-98EB-E018-2300-4DC363900CCD}"/>
              </a:ext>
            </a:extLst>
          </p:cNvPr>
          <p:cNvGrpSpPr/>
          <p:nvPr/>
        </p:nvGrpSpPr>
        <p:grpSpPr>
          <a:xfrm>
            <a:off x="2062017" y="6186346"/>
            <a:ext cx="1527228" cy="259355"/>
            <a:chOff x="7322564" y="6159113"/>
            <a:chExt cx="1847946" cy="313820"/>
          </a:xfrm>
        </p:grpSpPr>
        <p:sp>
          <p:nvSpPr>
            <p:cNvPr id="7" name="Rounded Rectangle 6">
              <a:extLst>
                <a:ext uri="{FF2B5EF4-FFF2-40B4-BE49-F238E27FC236}">
                  <a16:creationId xmlns:a16="http://schemas.microsoft.com/office/drawing/2014/main" id="{C503C0B4-EBA4-8E44-9033-161E8B54BDFD}"/>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a:extLst>
                <a:ext uri="{FF2B5EF4-FFF2-40B4-BE49-F238E27FC236}">
                  <a16:creationId xmlns:a16="http://schemas.microsoft.com/office/drawing/2014/main" id="{AE7C120A-3F51-52A0-D590-48C5E6AB92F6}"/>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Graphic 8" descr="Arrow Right with solid fill">
              <a:extLst>
                <a:ext uri="{FF2B5EF4-FFF2-40B4-BE49-F238E27FC236}">
                  <a16:creationId xmlns:a16="http://schemas.microsoft.com/office/drawing/2014/main" id="{FA8D6C14-2D8F-65B1-B6D9-F4B7B8242B8A}"/>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rot="10800000">
              <a:off x="7438019" y="6193435"/>
              <a:ext cx="109361" cy="245174"/>
            </a:xfrm>
            <a:prstGeom prst="rect">
              <a:avLst/>
            </a:prstGeom>
          </p:spPr>
        </p:pic>
        <p:sp>
          <p:nvSpPr>
            <p:cNvPr id="10" name="TextBox 9">
              <a:extLst>
                <a:ext uri="{FF2B5EF4-FFF2-40B4-BE49-F238E27FC236}">
                  <a16:creationId xmlns:a16="http://schemas.microsoft.com/office/drawing/2014/main" id="{8FC66FA1-54C6-A2EB-3967-881EB362BE34}"/>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70525"/>
            <a:ext cx="7195746" cy="509429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9" y="1463488"/>
            <a:ext cx="3645013" cy="584775"/>
          </a:xfrm>
          <a:prstGeom prst="rect">
            <a:avLst/>
          </a:prstGeom>
          <a:noFill/>
        </p:spPr>
        <p:txBody>
          <a:bodyPr wrap="square">
            <a:spAutoFit/>
          </a:bodyPr>
          <a:lstStyle/>
          <a:p>
            <a:pPr lvl="0"/>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Nieuw product toevoegen naast lopend product </a:t>
            </a:r>
          </a:p>
        </p:txBody>
      </p:sp>
      <p:sp>
        <p:nvSpPr>
          <p:cNvPr id="47" name="Rounded Rectangle 46">
            <a:extLst>
              <a:ext uri="{FF2B5EF4-FFF2-40B4-BE49-F238E27FC236}">
                <a16:creationId xmlns:a16="http://schemas.microsoft.com/office/drawing/2014/main" id="{BC8412F5-78A5-AFE7-909B-14649F379793}"/>
              </a:ext>
            </a:extLst>
          </p:cNvPr>
          <p:cNvSpPr/>
          <p:nvPr/>
        </p:nvSpPr>
        <p:spPr>
          <a:xfrm>
            <a:off x="2989659" y="2217580"/>
            <a:ext cx="1270258"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Ongewijzigd Product </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799915339"/>
              </p:ext>
            </p:extLst>
          </p:nvPr>
        </p:nvGraphicFramePr>
        <p:xfrm>
          <a:off x="2989659" y="2557111"/>
          <a:ext cx="5678480" cy="3044178"/>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11036">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405321">
                <a:tc>
                  <a:txBody>
                    <a:bodyPr/>
                    <a:lstStyle/>
                    <a:p>
                      <a:endPar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61535355"/>
                  </a:ext>
                </a:extLst>
              </a:tr>
              <a:tr h="311036">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 product vullen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41630568"/>
                  </a:ext>
                </a:extLst>
              </a:tr>
              <a:tr h="376401">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ingangsdatum vullen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11036">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einddatum vullen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11036">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volume vullen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11036">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eenheid vullen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0299857"/>
                  </a:ext>
                </a:extLst>
              </a:tr>
              <a:tr h="311036">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frequentie vullen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08695189"/>
                  </a:ext>
                </a:extLst>
              </a:tr>
              <a:tr h="376401">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 budget vullen (indien volume, eenheid, frequentie gevuld dan leeg laten)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bl>
          </a:graphicData>
        </a:graphic>
      </p:graphicFrame>
      <p:sp>
        <p:nvSpPr>
          <p:cNvPr id="20" name="Rounded Rectangle 19">
            <a:extLst>
              <a:ext uri="{FF2B5EF4-FFF2-40B4-BE49-F238E27FC236}">
                <a16:creationId xmlns:a16="http://schemas.microsoft.com/office/drawing/2014/main" id="{F4260813-9F48-7EA4-F43F-791E7A1028B9}"/>
              </a:ext>
            </a:extLst>
          </p:cNvPr>
          <p:cNvSpPr/>
          <p:nvPr/>
        </p:nvSpPr>
        <p:spPr>
          <a:xfrm>
            <a:off x="2989659" y="2963259"/>
            <a:ext cx="1017243"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Nieuw Product</a:t>
            </a: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a:t>
            </a:r>
          </a:p>
        </p:txBody>
      </p:sp>
      <p:sp>
        <p:nvSpPr>
          <p:cNvPr id="22" name="Rectangle 21">
            <a:hlinkClick r:id="rId9" action="ppaction://hlinksldjump"/>
            <a:extLst>
              <a:ext uri="{FF2B5EF4-FFF2-40B4-BE49-F238E27FC236}">
                <a16:creationId xmlns:a16="http://schemas.microsoft.com/office/drawing/2014/main" id="{8947BA32-C26E-335E-7903-E4B9E68CA3F8}"/>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hlinkClick r:id="rId10" action="ppaction://hlinksldjump"/>
            <a:extLst>
              <a:ext uri="{FF2B5EF4-FFF2-40B4-BE49-F238E27FC236}">
                <a16:creationId xmlns:a16="http://schemas.microsoft.com/office/drawing/2014/main" id="{FBF89953-A9C1-DF21-B932-32040CED7F94}"/>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hlinkClick r:id="rId11" action="ppaction://hlinksldjump"/>
            <a:extLst>
              <a:ext uri="{FF2B5EF4-FFF2-40B4-BE49-F238E27FC236}">
                <a16:creationId xmlns:a16="http://schemas.microsoft.com/office/drawing/2014/main" id="{16C419C2-234E-D2DF-68A2-CD1BB0BEC8E3}"/>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12" action="ppaction://hlinksldjump"/>
            <a:extLst>
              <a:ext uri="{FF2B5EF4-FFF2-40B4-BE49-F238E27FC236}">
                <a16:creationId xmlns:a16="http://schemas.microsoft.com/office/drawing/2014/main" id="{86F358A6-6641-A52E-3A54-A31B1A3D1734}"/>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hlinkClick r:id="rId11" action="ppaction://hlinksldjump"/>
            <a:extLst>
              <a:ext uri="{FF2B5EF4-FFF2-40B4-BE49-F238E27FC236}">
                <a16:creationId xmlns:a16="http://schemas.microsoft.com/office/drawing/2014/main" id="{3024A108-36C5-8A10-14DD-E276A428545F}"/>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42781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3"/>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299531" y="2461428"/>
            <a:ext cx="81749" cy="183269"/>
          </a:xfrm>
          <a:prstGeom prst="rect">
            <a:avLst/>
          </a:prstGeom>
        </p:spPr>
      </p:pic>
      <p:grpSp>
        <p:nvGrpSpPr>
          <p:cNvPr id="5" name="Group 4">
            <a:extLst>
              <a:ext uri="{FF2B5EF4-FFF2-40B4-BE49-F238E27FC236}">
                <a16:creationId xmlns:a16="http://schemas.microsoft.com/office/drawing/2014/main" id="{958D2542-98EB-E018-2300-4DC363900CCD}"/>
              </a:ext>
            </a:extLst>
          </p:cNvPr>
          <p:cNvGrpSpPr/>
          <p:nvPr/>
        </p:nvGrpSpPr>
        <p:grpSpPr>
          <a:xfrm>
            <a:off x="2062017" y="6186346"/>
            <a:ext cx="1527228" cy="259355"/>
            <a:chOff x="7322564" y="6159113"/>
            <a:chExt cx="1847946" cy="313820"/>
          </a:xfrm>
        </p:grpSpPr>
        <p:sp>
          <p:nvSpPr>
            <p:cNvPr id="7" name="Rounded Rectangle 6">
              <a:extLst>
                <a:ext uri="{FF2B5EF4-FFF2-40B4-BE49-F238E27FC236}">
                  <a16:creationId xmlns:a16="http://schemas.microsoft.com/office/drawing/2014/main" id="{C503C0B4-EBA4-8E44-9033-161E8B54BDFD}"/>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a:extLst>
                <a:ext uri="{FF2B5EF4-FFF2-40B4-BE49-F238E27FC236}">
                  <a16:creationId xmlns:a16="http://schemas.microsoft.com/office/drawing/2014/main" id="{AE7C120A-3F51-52A0-D590-48C5E6AB92F6}"/>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Graphic 8" descr="Arrow Right with solid fill">
              <a:extLst>
                <a:ext uri="{FF2B5EF4-FFF2-40B4-BE49-F238E27FC236}">
                  <a16:creationId xmlns:a16="http://schemas.microsoft.com/office/drawing/2014/main" id="{FA8D6C14-2D8F-65B1-B6D9-F4B7B8242B8A}"/>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55394" r="-1"/>
            <a:stretch/>
          </p:blipFill>
          <p:spPr>
            <a:xfrm rot="10800000">
              <a:off x="7438019" y="6193435"/>
              <a:ext cx="109361" cy="245174"/>
            </a:xfrm>
            <a:prstGeom prst="rect">
              <a:avLst/>
            </a:prstGeom>
          </p:spPr>
        </p:pic>
        <p:sp>
          <p:nvSpPr>
            <p:cNvPr id="10" name="TextBox 9">
              <a:extLst>
                <a:ext uri="{FF2B5EF4-FFF2-40B4-BE49-F238E27FC236}">
                  <a16:creationId xmlns:a16="http://schemas.microsoft.com/office/drawing/2014/main" id="{8FC66FA1-54C6-A2EB-3967-881EB362BE34}"/>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70525"/>
            <a:ext cx="7195746" cy="509429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9" y="1248150"/>
            <a:ext cx="3645013" cy="584775"/>
          </a:xfrm>
          <a:prstGeom prst="rect">
            <a:avLst/>
          </a:prstGeom>
          <a:noFill/>
        </p:spPr>
        <p:txBody>
          <a:bodyPr wrap="square">
            <a:spAutoFit/>
          </a:bodyPr>
          <a:lstStyle/>
          <a:p>
            <a:pPr lvl="0"/>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Ander product binnen geldigheid actuele toewijzing </a:t>
            </a:r>
          </a:p>
        </p:txBody>
      </p:sp>
      <p:sp>
        <p:nvSpPr>
          <p:cNvPr id="47" name="Rounded Rectangle 46">
            <a:extLst>
              <a:ext uri="{FF2B5EF4-FFF2-40B4-BE49-F238E27FC236}">
                <a16:creationId xmlns:a16="http://schemas.microsoft.com/office/drawing/2014/main" id="{BC8412F5-78A5-AFE7-909B-14649F379793}"/>
              </a:ext>
            </a:extLst>
          </p:cNvPr>
          <p:cNvSpPr/>
          <p:nvPr/>
        </p:nvSpPr>
        <p:spPr>
          <a:xfrm>
            <a:off x="2989659" y="1882952"/>
            <a:ext cx="1270258"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 Wijzigen Product</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2589064917"/>
              </p:ext>
            </p:extLst>
          </p:nvPr>
        </p:nvGraphicFramePr>
        <p:xfrm>
          <a:off x="2989659" y="2147066"/>
          <a:ext cx="5678480" cy="3634482"/>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216341">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216341">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51555">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einddatum vullen</a:t>
                      </a:r>
                      <a:b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(startdatum nieuw product -1 dag)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21634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21634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947107390"/>
                  </a:ext>
                </a:extLst>
              </a:tr>
              <a:tr h="21634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27183905"/>
                  </a:ext>
                </a:extLst>
              </a:tr>
              <a:tr h="21634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216341">
                <a:tc>
                  <a:txBody>
                    <a:bodyPr/>
                    <a:lstStyle/>
                    <a:p>
                      <a:endPar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endPar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99623073"/>
                  </a:ext>
                </a:extLst>
              </a:tr>
              <a:tr h="21634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 product vullen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04696448"/>
                  </a:ext>
                </a:extLst>
              </a:tr>
              <a:tr h="351555">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ingangsdatum vullen </a:t>
                      </a:r>
                      <a:b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te wijzigen product +1 dag)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33409332"/>
                  </a:ext>
                </a:extLst>
              </a:tr>
              <a:tr h="21634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einddatum vullen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79181958"/>
                  </a:ext>
                </a:extLst>
              </a:tr>
              <a:tr h="21634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volume vullen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715669"/>
                  </a:ext>
                </a:extLst>
              </a:tr>
              <a:tr h="21634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eenheid vullen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32981814"/>
                  </a:ext>
                </a:extLst>
              </a:tr>
              <a:tr h="21634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frequentie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3154399"/>
                  </a:ext>
                </a:extLst>
              </a:tr>
              <a:tr h="31854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a:ea typeface="Verdana"/>
                          <a:cs typeface="Verdana" panose="020B0604030504040204" pitchFamily="34" charset="0"/>
                        </a:rPr>
                        <a:t>gewenst budget vullen (indien volume, eenheid, frequentie gevuld dan leeg laten)</a:t>
                      </a:r>
                      <a:endPar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53069724"/>
                  </a:ext>
                </a:extLst>
              </a:tr>
            </a:tbl>
          </a:graphicData>
        </a:graphic>
      </p:graphicFrame>
      <p:sp>
        <p:nvSpPr>
          <p:cNvPr id="20" name="Rounded Rectangle 19">
            <a:extLst>
              <a:ext uri="{FF2B5EF4-FFF2-40B4-BE49-F238E27FC236}">
                <a16:creationId xmlns:a16="http://schemas.microsoft.com/office/drawing/2014/main" id="{F4260813-9F48-7EA4-F43F-791E7A1028B9}"/>
              </a:ext>
            </a:extLst>
          </p:cNvPr>
          <p:cNvSpPr/>
          <p:nvPr/>
        </p:nvSpPr>
        <p:spPr>
          <a:xfrm>
            <a:off x="2989659" y="3781143"/>
            <a:ext cx="1017243"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Nieuw Product</a:t>
            </a: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a:t>
            </a:r>
          </a:p>
        </p:txBody>
      </p:sp>
      <p:sp>
        <p:nvSpPr>
          <p:cNvPr id="22" name="Rectangle 21">
            <a:hlinkClick r:id="rId10" action="ppaction://hlinksldjump"/>
            <a:extLst>
              <a:ext uri="{FF2B5EF4-FFF2-40B4-BE49-F238E27FC236}">
                <a16:creationId xmlns:a16="http://schemas.microsoft.com/office/drawing/2014/main" id="{61141447-D26E-6F21-590D-B6D81260D7B6}"/>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hlinkClick r:id="rId11" action="ppaction://hlinksldjump"/>
            <a:extLst>
              <a:ext uri="{FF2B5EF4-FFF2-40B4-BE49-F238E27FC236}">
                <a16:creationId xmlns:a16="http://schemas.microsoft.com/office/drawing/2014/main" id="{25DD88C8-4258-45A5-1BFE-A23DB72DDD2A}"/>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hlinkClick r:id="rId12" action="ppaction://hlinksldjump"/>
            <a:extLst>
              <a:ext uri="{FF2B5EF4-FFF2-40B4-BE49-F238E27FC236}">
                <a16:creationId xmlns:a16="http://schemas.microsoft.com/office/drawing/2014/main" id="{4571912D-17A4-EE6B-91D8-C3413E4BEADC}"/>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13" action="ppaction://hlinksldjump"/>
            <a:extLst>
              <a:ext uri="{FF2B5EF4-FFF2-40B4-BE49-F238E27FC236}">
                <a16:creationId xmlns:a16="http://schemas.microsoft.com/office/drawing/2014/main" id="{0FC71FE9-95E9-7D2F-30BE-98CE4329501C}"/>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hlinkClick r:id="rId12" action="ppaction://hlinksldjump"/>
            <a:extLst>
              <a:ext uri="{FF2B5EF4-FFF2-40B4-BE49-F238E27FC236}">
                <a16:creationId xmlns:a16="http://schemas.microsoft.com/office/drawing/2014/main" id="{24F39CFC-D42D-518D-EB01-590200E4143F}"/>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379316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299531" y="2461428"/>
            <a:ext cx="81749" cy="183269"/>
          </a:xfrm>
          <a:prstGeom prst="rect">
            <a:avLst/>
          </a:prstGeom>
        </p:spPr>
      </p:pic>
      <p:grpSp>
        <p:nvGrpSpPr>
          <p:cNvPr id="5" name="Group 4">
            <a:extLst>
              <a:ext uri="{FF2B5EF4-FFF2-40B4-BE49-F238E27FC236}">
                <a16:creationId xmlns:a16="http://schemas.microsoft.com/office/drawing/2014/main" id="{958D2542-98EB-E018-2300-4DC363900CCD}"/>
              </a:ext>
            </a:extLst>
          </p:cNvPr>
          <p:cNvGrpSpPr/>
          <p:nvPr/>
        </p:nvGrpSpPr>
        <p:grpSpPr>
          <a:xfrm>
            <a:off x="2062017" y="6186346"/>
            <a:ext cx="1527228" cy="259355"/>
            <a:chOff x="7322564" y="6159113"/>
            <a:chExt cx="1847946" cy="313820"/>
          </a:xfrm>
        </p:grpSpPr>
        <p:sp>
          <p:nvSpPr>
            <p:cNvPr id="7" name="Rounded Rectangle 6">
              <a:extLst>
                <a:ext uri="{FF2B5EF4-FFF2-40B4-BE49-F238E27FC236}">
                  <a16:creationId xmlns:a16="http://schemas.microsoft.com/office/drawing/2014/main" id="{C503C0B4-EBA4-8E44-9033-161E8B54BDFD}"/>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a:extLst>
                <a:ext uri="{FF2B5EF4-FFF2-40B4-BE49-F238E27FC236}">
                  <a16:creationId xmlns:a16="http://schemas.microsoft.com/office/drawing/2014/main" id="{AE7C120A-3F51-52A0-D590-48C5E6AB92F6}"/>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Graphic 8" descr="Arrow Right with solid fill">
              <a:extLst>
                <a:ext uri="{FF2B5EF4-FFF2-40B4-BE49-F238E27FC236}">
                  <a16:creationId xmlns:a16="http://schemas.microsoft.com/office/drawing/2014/main" id="{FA8D6C14-2D8F-65B1-B6D9-F4B7B8242B8A}"/>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rot="10800000">
              <a:off x="7438019" y="6193435"/>
              <a:ext cx="109361" cy="245174"/>
            </a:xfrm>
            <a:prstGeom prst="rect">
              <a:avLst/>
            </a:prstGeom>
          </p:spPr>
        </p:pic>
        <p:sp>
          <p:nvSpPr>
            <p:cNvPr id="10" name="TextBox 9">
              <a:extLst>
                <a:ext uri="{FF2B5EF4-FFF2-40B4-BE49-F238E27FC236}">
                  <a16:creationId xmlns:a16="http://schemas.microsoft.com/office/drawing/2014/main" id="{8FC66FA1-54C6-A2EB-3967-881EB362BE34}"/>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70525"/>
            <a:ext cx="7195746" cy="509429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9" y="1248150"/>
            <a:ext cx="3902934" cy="584775"/>
          </a:xfrm>
          <a:prstGeom prst="rect">
            <a:avLst/>
          </a:prstGeom>
          <a:noFill/>
        </p:spPr>
        <p:txBody>
          <a:bodyPr wrap="square">
            <a:spAutoFit/>
          </a:bodyPr>
          <a:lstStyle/>
          <a:p>
            <a:pPr lvl="0"/>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Ander product aansluitend aan de geldigheid actuele toewijzing </a:t>
            </a:r>
          </a:p>
        </p:txBody>
      </p:sp>
      <p:sp>
        <p:nvSpPr>
          <p:cNvPr id="47" name="Rounded Rectangle 46">
            <a:extLst>
              <a:ext uri="{FF2B5EF4-FFF2-40B4-BE49-F238E27FC236}">
                <a16:creationId xmlns:a16="http://schemas.microsoft.com/office/drawing/2014/main" id="{BC8412F5-78A5-AFE7-909B-14649F379793}"/>
              </a:ext>
            </a:extLst>
          </p:cNvPr>
          <p:cNvSpPr/>
          <p:nvPr/>
        </p:nvSpPr>
        <p:spPr>
          <a:xfrm>
            <a:off x="2989659" y="2069131"/>
            <a:ext cx="1270258"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Ongewijzigd Product </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4163791653"/>
              </p:ext>
            </p:extLst>
          </p:nvPr>
        </p:nvGraphicFramePr>
        <p:xfrm>
          <a:off x="2989659" y="2361526"/>
          <a:ext cx="5678480" cy="3338512"/>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46865">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46865">
                <a:tc>
                  <a:txBody>
                    <a:bodyPr/>
                    <a:lstStyle/>
                    <a:p>
                      <a:endPar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endPar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3472455"/>
                  </a:ext>
                </a:extLst>
              </a:tr>
              <a:tr h="346865">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 product vullen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67076383"/>
                  </a:ext>
                </a:extLst>
              </a:tr>
              <a:tr h="346865">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ingangsdatum vullen </a:t>
                      </a:r>
                      <a:b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actuele </a:t>
                      </a:r>
                      <a:r>
                        <a:rPr lang="nl-NL" sz="1000" b="0"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toewijzigen</a:t>
                      </a: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+1 dag) </a:t>
                      </a:r>
                    </a:p>
                  </a:txBody>
                  <a:tcPr anchor="ct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464842">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einddatum vullen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46865">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volume vullen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46865">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eenheid vullen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6015386"/>
                  </a:ext>
                </a:extLst>
              </a:tr>
              <a:tr h="346865">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frequentie vullen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101049"/>
                  </a:ext>
                </a:extLst>
              </a:tr>
              <a:tr h="346865">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 budget vullen (indien volume, eenheid, frequentie gevuld dan leeg laten)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bl>
          </a:graphicData>
        </a:graphic>
      </p:graphicFrame>
      <p:sp>
        <p:nvSpPr>
          <p:cNvPr id="20" name="Rounded Rectangle 19">
            <a:extLst>
              <a:ext uri="{FF2B5EF4-FFF2-40B4-BE49-F238E27FC236}">
                <a16:creationId xmlns:a16="http://schemas.microsoft.com/office/drawing/2014/main" id="{F4260813-9F48-7EA4-F43F-791E7A1028B9}"/>
              </a:ext>
            </a:extLst>
          </p:cNvPr>
          <p:cNvSpPr/>
          <p:nvPr/>
        </p:nvSpPr>
        <p:spPr>
          <a:xfrm>
            <a:off x="2989659" y="2813485"/>
            <a:ext cx="1017243"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err="1">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Nieuw Product</a:t>
            </a: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 </a:t>
            </a:r>
          </a:p>
        </p:txBody>
      </p:sp>
      <p:sp>
        <p:nvSpPr>
          <p:cNvPr id="22" name="Rectangle 21">
            <a:hlinkClick r:id="rId9" action="ppaction://hlinksldjump"/>
            <a:extLst>
              <a:ext uri="{FF2B5EF4-FFF2-40B4-BE49-F238E27FC236}">
                <a16:creationId xmlns:a16="http://schemas.microsoft.com/office/drawing/2014/main" id="{1FD260C8-8007-E697-7B32-08D3E2F4F8D4}"/>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hlinkClick r:id="rId10" action="ppaction://hlinksldjump"/>
            <a:extLst>
              <a:ext uri="{FF2B5EF4-FFF2-40B4-BE49-F238E27FC236}">
                <a16:creationId xmlns:a16="http://schemas.microsoft.com/office/drawing/2014/main" id="{44DB6BAF-2110-C73D-FA73-60B5A5E7688B}"/>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hlinkClick r:id="rId11" action="ppaction://hlinksldjump"/>
            <a:extLst>
              <a:ext uri="{FF2B5EF4-FFF2-40B4-BE49-F238E27FC236}">
                <a16:creationId xmlns:a16="http://schemas.microsoft.com/office/drawing/2014/main" id="{358B5C4C-C9FE-5265-B8DB-65E198C4D56F}"/>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12" action="ppaction://hlinksldjump"/>
            <a:extLst>
              <a:ext uri="{FF2B5EF4-FFF2-40B4-BE49-F238E27FC236}">
                <a16:creationId xmlns:a16="http://schemas.microsoft.com/office/drawing/2014/main" id="{3AFB2FBB-0122-520C-180C-D12C4AC4F4B5}"/>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hlinkClick r:id="rId11" action="ppaction://hlinksldjump"/>
            <a:extLst>
              <a:ext uri="{FF2B5EF4-FFF2-40B4-BE49-F238E27FC236}">
                <a16:creationId xmlns:a16="http://schemas.microsoft.com/office/drawing/2014/main" id="{A7B52408-1EE9-E891-5F60-1A94829B6D0F}"/>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0044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925065"/>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20" name="Group 19">
            <a:extLst>
              <a:ext uri="{FF2B5EF4-FFF2-40B4-BE49-F238E27FC236}">
                <a16:creationId xmlns:a16="http://schemas.microsoft.com/office/drawing/2014/main" id="{D2AC6125-A56C-8991-FA32-97B54B0ABEC0}"/>
              </a:ext>
            </a:extLst>
          </p:cNvPr>
          <p:cNvGrpSpPr/>
          <p:nvPr/>
        </p:nvGrpSpPr>
        <p:grpSpPr>
          <a:xfrm>
            <a:off x="211102" y="2599630"/>
            <a:ext cx="1195715" cy="1153583"/>
            <a:chOff x="211102" y="4302973"/>
            <a:chExt cx="1195715" cy="1153583"/>
          </a:xfrm>
        </p:grpSpPr>
        <p:pic>
          <p:nvPicPr>
            <p:cNvPr id="49" name="Graphic 48" descr="Arrow Right with solid fill">
              <a:extLst>
                <a:ext uri="{FF2B5EF4-FFF2-40B4-BE49-F238E27FC236}">
                  <a16:creationId xmlns:a16="http://schemas.microsoft.com/office/drawing/2014/main" id="{39B9F1A8-6223-C59D-80BE-F441584BE43D}"/>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306040" y="5188079"/>
              <a:ext cx="81749" cy="183269"/>
            </a:xfrm>
            <a:prstGeom prst="rect">
              <a:avLst/>
            </a:prstGeom>
          </p:spPr>
        </p:pic>
        <p:pic>
          <p:nvPicPr>
            <p:cNvPr id="48" name="Graphic 47" descr="Arrow Right with solid fill">
              <a:extLst>
                <a:ext uri="{FF2B5EF4-FFF2-40B4-BE49-F238E27FC236}">
                  <a16:creationId xmlns:a16="http://schemas.microsoft.com/office/drawing/2014/main" id="{BBEBA15B-455A-1D6B-491D-D4B732AF0F4D}"/>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a:off x="299531" y="4825046"/>
              <a:ext cx="81749" cy="183269"/>
            </a:xfrm>
            <a:prstGeom prst="rect">
              <a:avLst/>
            </a:prstGeom>
          </p:spPr>
        </p:pic>
        <p:grpSp>
          <p:nvGrpSpPr>
            <p:cNvPr id="43" name="Group 42">
              <a:extLst>
                <a:ext uri="{FF2B5EF4-FFF2-40B4-BE49-F238E27FC236}">
                  <a16:creationId xmlns:a16="http://schemas.microsoft.com/office/drawing/2014/main" id="{60F4A12A-899E-24B9-9756-EE869D2E7097}"/>
                </a:ext>
              </a:extLst>
            </p:cNvPr>
            <p:cNvGrpSpPr/>
            <p:nvPr/>
          </p:nvGrpSpPr>
          <p:grpSpPr>
            <a:xfrm>
              <a:off x="211102" y="4302973"/>
              <a:ext cx="1195715" cy="1153583"/>
              <a:chOff x="176812" y="3339487"/>
              <a:chExt cx="1195715" cy="1153583"/>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32" name="TextBox 31">
                <a:extLst>
                  <a:ext uri="{FF2B5EF4-FFF2-40B4-BE49-F238E27FC236}">
                    <a16:creationId xmlns:a16="http://schemas.microsoft.com/office/drawing/2014/main" id="{6AC601B0-8AD1-E20F-598F-E629EDCDB110}"/>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33" name="TextBox 32">
                <a:extLst>
                  <a:ext uri="{FF2B5EF4-FFF2-40B4-BE49-F238E27FC236}">
                    <a16:creationId xmlns:a16="http://schemas.microsoft.com/office/drawing/2014/main" id="{F8DCBDE0-32A4-9806-6F06-62FF3ABCA4C6}"/>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7"/>
          <a:stretch>
            <a:fillRect/>
          </a:stretch>
        </p:blipFill>
        <p:spPr>
          <a:xfrm>
            <a:off x="396933" y="274371"/>
            <a:ext cx="1072125" cy="368721"/>
          </a:xfrm>
          <a:prstGeom prst="rect">
            <a:avLst/>
          </a:prstGeom>
        </p:spPr>
      </p:pic>
      <p:sp>
        <p:nvSpPr>
          <p:cNvPr id="37" name="Rectangle 36">
            <a:hlinkClick r:id="rId8" action="ppaction://hlinksldjump"/>
            <a:extLst>
              <a:ext uri="{FF2B5EF4-FFF2-40B4-BE49-F238E27FC236}">
                <a16:creationId xmlns:a16="http://schemas.microsoft.com/office/drawing/2014/main" id="{7B2D4460-8ADE-6F40-DBD7-15EA932E71FB}"/>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hlinkClick r:id="rId9" action="ppaction://hlinksldjump"/>
            <a:extLst>
              <a:ext uri="{FF2B5EF4-FFF2-40B4-BE49-F238E27FC236}">
                <a16:creationId xmlns:a16="http://schemas.microsoft.com/office/drawing/2014/main" id="{F342A50C-26EE-7900-A827-288F800C225A}"/>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hlinkClick r:id="rId10" action="ppaction://hlinksldjump"/>
            <a:extLst>
              <a:ext uri="{FF2B5EF4-FFF2-40B4-BE49-F238E27FC236}">
                <a16:creationId xmlns:a16="http://schemas.microsoft.com/office/drawing/2014/main" id="{203C4716-6AC6-5EF3-17FB-BCBC6D6C9142}"/>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hlinkClick r:id="rId11" action="ppaction://hlinksldjump"/>
            <a:extLst>
              <a:ext uri="{FF2B5EF4-FFF2-40B4-BE49-F238E27FC236}">
                <a16:creationId xmlns:a16="http://schemas.microsoft.com/office/drawing/2014/main" id="{6F47AFC0-1AE4-8FD4-8F00-4EAB931CB32C}"/>
              </a:ext>
            </a:extLst>
          </p:cNvPr>
          <p:cNvSpPr/>
          <p:nvPr/>
        </p:nvSpPr>
        <p:spPr>
          <a:xfrm>
            <a:off x="190922" y="3440402"/>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4A989F22-14BB-90DF-F686-A299B6CCA832}"/>
              </a:ext>
            </a:extLst>
          </p:cNvPr>
          <p:cNvSpPr/>
          <p:nvPr/>
        </p:nvSpPr>
        <p:spPr>
          <a:xfrm>
            <a:off x="2190886" y="3168000"/>
            <a:ext cx="2015999" cy="576000"/>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spcAft>
                <a:spcPts val="400"/>
              </a:spcAft>
            </a:pPr>
            <a:r>
              <a:rPr lang="nl-NL" sz="1050">
                <a:solidFill>
                  <a:srgbClr val="000000"/>
                </a:solidFill>
                <a:latin typeface="Verdana" panose="020B0604030504040204" pitchFamily="34" charset="0"/>
                <a:ea typeface="Verdana" panose="020B0604030504040204" pitchFamily="34" charset="0"/>
                <a:cs typeface="Verdana" panose="020B0604030504040204" pitchFamily="34" charset="0"/>
              </a:rPr>
              <a:t>VOW-bericht</a:t>
            </a:r>
          </a:p>
        </p:txBody>
      </p:sp>
      <p:sp>
        <p:nvSpPr>
          <p:cNvPr id="13" name="TextBox 12">
            <a:extLst>
              <a:ext uri="{FF2B5EF4-FFF2-40B4-BE49-F238E27FC236}">
                <a16:creationId xmlns:a16="http://schemas.microsoft.com/office/drawing/2014/main" id="{3BD3FF54-F28D-D8E9-DAB0-D4DAFC547D56}"/>
              </a:ext>
            </a:extLst>
          </p:cNvPr>
          <p:cNvSpPr txBox="1"/>
          <p:nvPr/>
        </p:nvSpPr>
        <p:spPr>
          <a:xfrm>
            <a:off x="2190886" y="636882"/>
            <a:ext cx="5400000" cy="369332"/>
          </a:xfrm>
          <a:prstGeom prst="rect">
            <a:avLst/>
          </a:prstGeom>
          <a:noFill/>
        </p:spPr>
        <p:txBody>
          <a:bodyPr wrap="square" lIns="0" tIns="0" rIns="0" bIns="0">
            <a:spAutoFit/>
          </a:bodyPr>
          <a:lstStyle/>
          <a:p>
            <a:r>
              <a:rPr lang="nl-NL" sz="1200" b="1" dirty="0">
                <a:solidFill>
                  <a:srgbClr val="000000"/>
                </a:solidFill>
                <a:latin typeface="Verdana" panose="020B0604030504040204" pitchFamily="34" charset="0"/>
                <a:ea typeface="Verdana" panose="020B0604030504040204" pitchFamily="34" charset="0"/>
                <a:cs typeface="Verdana" panose="020B0604030504040204" pitchFamily="34" charset="0"/>
              </a:rPr>
              <a:t>Zodra een VOW-bericht binnen komt bij de gemeente </a:t>
            </a:r>
            <a:br>
              <a:rPr lang="nl-NL" sz="1200" b="1" dirty="0">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1200" b="1" dirty="0">
                <a:solidFill>
                  <a:srgbClr val="000000"/>
                </a:solidFill>
                <a:latin typeface="Verdana" panose="020B0604030504040204" pitchFamily="34" charset="0"/>
                <a:ea typeface="Verdana" panose="020B0604030504040204" pitchFamily="34" charset="0"/>
                <a:cs typeface="Verdana" panose="020B0604030504040204" pitchFamily="34" charset="0"/>
              </a:rPr>
              <a:t>komt deze in één van de volgende fases:</a:t>
            </a:r>
            <a:endParaRPr lang="en-GB" sz="1200" b="1" dirty="0"/>
          </a:p>
        </p:txBody>
      </p:sp>
      <p:sp>
        <p:nvSpPr>
          <p:cNvPr id="16" name="TextBox 15">
            <a:extLst>
              <a:ext uri="{FF2B5EF4-FFF2-40B4-BE49-F238E27FC236}">
                <a16:creationId xmlns:a16="http://schemas.microsoft.com/office/drawing/2014/main" id="{E157521A-1C90-3C72-090A-F6873B1B59F7}"/>
              </a:ext>
            </a:extLst>
          </p:cNvPr>
          <p:cNvSpPr txBox="1"/>
          <p:nvPr/>
        </p:nvSpPr>
        <p:spPr>
          <a:xfrm>
            <a:off x="8109504" y="3770669"/>
            <a:ext cx="476662" cy="215444"/>
          </a:xfrm>
          <a:prstGeom prst="rect">
            <a:avLst/>
          </a:prstGeom>
          <a:noFill/>
        </p:spPr>
        <p:txBody>
          <a:bodyPr wrap="square">
            <a:spAutoFit/>
          </a:bodyPr>
          <a:lstStyle/>
          <a:p>
            <a:pPr algn="ctr"/>
            <a:r>
              <a:rPr lang="nl-NL" sz="800">
                <a:solidFill>
                  <a:srgbClr val="000000"/>
                </a:solidFill>
                <a:latin typeface="Verdana" panose="020B0604030504040204" pitchFamily="34" charset="0"/>
                <a:ea typeface="Verdana" panose="020B0604030504040204" pitchFamily="34" charset="0"/>
                <a:cs typeface="Verdana" panose="020B0604030504040204" pitchFamily="34" charset="0"/>
              </a:rPr>
              <a:t>of</a:t>
            </a:r>
            <a:endParaRPr lang="en-GB" sz="800"/>
          </a:p>
        </p:txBody>
      </p:sp>
      <p:sp>
        <p:nvSpPr>
          <p:cNvPr id="18" name="Rectangle 17">
            <a:extLst>
              <a:ext uri="{FF2B5EF4-FFF2-40B4-BE49-F238E27FC236}">
                <a16:creationId xmlns:a16="http://schemas.microsoft.com/office/drawing/2014/main" id="{3A1C2947-1FCB-83EE-9A79-930B3F1C94BA}"/>
              </a:ext>
            </a:extLst>
          </p:cNvPr>
          <p:cNvSpPr/>
          <p:nvPr/>
        </p:nvSpPr>
        <p:spPr>
          <a:xfrm>
            <a:off x="4773672" y="3600000"/>
            <a:ext cx="2015999" cy="57600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spcAft>
                <a:spcPts val="400"/>
              </a:spcAft>
            </a:pPr>
            <a:r>
              <a:rPr lang="nl-NL" sz="1050">
                <a:solidFill>
                  <a:srgbClr val="000000"/>
                </a:solidFill>
                <a:latin typeface="Verdana" panose="020B0604030504040204" pitchFamily="34" charset="0"/>
                <a:ea typeface="Verdana" panose="020B0604030504040204" pitchFamily="34" charset="0"/>
                <a:cs typeface="Verdana" panose="020B0604030504040204" pitchFamily="34" charset="0"/>
              </a:rPr>
              <a:t>Onderzoek</a:t>
            </a:r>
          </a:p>
        </p:txBody>
      </p:sp>
      <p:sp>
        <p:nvSpPr>
          <p:cNvPr id="19" name="TextBox 18">
            <a:extLst>
              <a:ext uri="{FF2B5EF4-FFF2-40B4-BE49-F238E27FC236}">
                <a16:creationId xmlns:a16="http://schemas.microsoft.com/office/drawing/2014/main" id="{3E2B1957-EB4B-C11C-D0EF-7C2353290F8C}"/>
              </a:ext>
            </a:extLst>
          </p:cNvPr>
          <p:cNvSpPr txBox="1"/>
          <p:nvPr/>
        </p:nvSpPr>
        <p:spPr>
          <a:xfrm>
            <a:off x="5543412" y="2048964"/>
            <a:ext cx="476662" cy="215444"/>
          </a:xfrm>
          <a:prstGeom prst="rect">
            <a:avLst/>
          </a:prstGeom>
          <a:noFill/>
        </p:spPr>
        <p:txBody>
          <a:bodyPr wrap="square">
            <a:spAutoFit/>
          </a:bodyPr>
          <a:lstStyle/>
          <a:p>
            <a:pPr algn="ctr"/>
            <a:r>
              <a:rPr lang="nl-NL" sz="800">
                <a:solidFill>
                  <a:srgbClr val="000000"/>
                </a:solidFill>
                <a:latin typeface="Verdana" panose="020B0604030504040204" pitchFamily="34" charset="0"/>
                <a:ea typeface="Verdana" panose="020B0604030504040204" pitchFamily="34" charset="0"/>
                <a:cs typeface="Verdana" panose="020B0604030504040204" pitchFamily="34" charset="0"/>
              </a:rPr>
              <a:t>of</a:t>
            </a:r>
            <a:endParaRPr lang="en-GB" sz="800"/>
          </a:p>
        </p:txBody>
      </p:sp>
      <p:cxnSp>
        <p:nvCxnSpPr>
          <p:cNvPr id="23" name="Elbow Connector 22">
            <a:extLst>
              <a:ext uri="{FF2B5EF4-FFF2-40B4-BE49-F238E27FC236}">
                <a16:creationId xmlns:a16="http://schemas.microsoft.com/office/drawing/2014/main" id="{3C8EB7FB-CEFC-3445-B912-AC6DF320A895}"/>
              </a:ext>
            </a:extLst>
          </p:cNvPr>
          <p:cNvCxnSpPr>
            <a:cxnSpLocks/>
            <a:stCxn id="11" idx="3"/>
            <a:endCxn id="54" idx="1"/>
          </p:cNvCxnSpPr>
          <p:nvPr/>
        </p:nvCxnSpPr>
        <p:spPr>
          <a:xfrm flipV="1">
            <a:off x="4206885" y="1728000"/>
            <a:ext cx="566787" cy="1728000"/>
          </a:xfrm>
          <a:prstGeom prst="bentConnector3">
            <a:avLst/>
          </a:prstGeom>
          <a:ln w="8128" cap="rnd">
            <a:solidFill>
              <a:srgbClr val="000000"/>
            </a:solidFill>
            <a:round/>
            <a:tailEnd type="arrow"/>
          </a:ln>
        </p:spPr>
        <p:style>
          <a:lnRef idx="1">
            <a:schemeClr val="accent1"/>
          </a:lnRef>
          <a:fillRef idx="0">
            <a:schemeClr val="accent1"/>
          </a:fillRef>
          <a:effectRef idx="0">
            <a:schemeClr val="accent1"/>
          </a:effectRef>
          <a:fontRef idx="minor">
            <a:schemeClr val="tx1"/>
          </a:fontRef>
        </p:style>
      </p:cxnSp>
      <p:sp>
        <p:nvSpPr>
          <p:cNvPr id="25" name="Right Arrow 24">
            <a:extLst>
              <a:ext uri="{FF2B5EF4-FFF2-40B4-BE49-F238E27FC236}">
                <a16:creationId xmlns:a16="http://schemas.microsoft.com/office/drawing/2014/main" id="{CCAA6614-054E-A2A3-55A2-D0BC61B35EFA}"/>
              </a:ext>
            </a:extLst>
          </p:cNvPr>
          <p:cNvSpPr/>
          <p:nvPr/>
        </p:nvSpPr>
        <p:spPr>
          <a:xfrm>
            <a:off x="2190885" y="4620815"/>
            <a:ext cx="4598786" cy="288000"/>
          </a:xfrm>
          <a:prstGeom prst="rightArrow">
            <a:avLst>
              <a:gd name="adj1" fmla="val 66775"/>
              <a:gd name="adj2" fmla="val 50000"/>
            </a:avLst>
          </a:prstGeom>
          <a:gradFill flip="none" rotWithShape="1">
            <a:gsLst>
              <a:gs pos="100000">
                <a:srgbClr val="FFAD28">
                  <a:alpha val="50000"/>
                </a:srgbClr>
              </a:gs>
              <a:gs pos="0">
                <a:schemeClr val="accent4">
                  <a:lumMod val="20000"/>
                  <a:lumOff val="80000"/>
                  <a:alpha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spcAft>
                <a:spcPts val="400"/>
              </a:spcAft>
            </a:pPr>
            <a:r>
              <a:rPr lang="nl-NL" sz="800">
                <a:solidFill>
                  <a:srgbClr val="000000"/>
                </a:solidFill>
                <a:latin typeface="Verdana" panose="020B0604030504040204" pitchFamily="34" charset="0"/>
                <a:ea typeface="Verdana" panose="020B0604030504040204" pitchFamily="34" charset="0"/>
                <a:cs typeface="Verdana" panose="020B0604030504040204" pitchFamily="34" charset="0"/>
              </a:rPr>
              <a:t>Max. 5 werkdagen</a:t>
            </a:r>
          </a:p>
        </p:txBody>
      </p:sp>
      <p:sp>
        <p:nvSpPr>
          <p:cNvPr id="28" name="Right Arrow 27">
            <a:extLst>
              <a:ext uri="{FF2B5EF4-FFF2-40B4-BE49-F238E27FC236}">
                <a16:creationId xmlns:a16="http://schemas.microsoft.com/office/drawing/2014/main" id="{9E9DFC51-2B15-1813-D2D4-893650A0824A}"/>
              </a:ext>
            </a:extLst>
          </p:cNvPr>
          <p:cNvSpPr/>
          <p:nvPr/>
        </p:nvSpPr>
        <p:spPr>
          <a:xfrm>
            <a:off x="2190885" y="4987416"/>
            <a:ext cx="7181572" cy="288000"/>
          </a:xfrm>
          <a:prstGeom prst="rightArrow">
            <a:avLst>
              <a:gd name="adj1" fmla="val 66775"/>
              <a:gd name="adj2" fmla="val 50000"/>
            </a:avLst>
          </a:prstGeom>
          <a:gradFill flip="none" rotWithShape="1">
            <a:gsLst>
              <a:gs pos="100000">
                <a:srgbClr val="FFAD28">
                  <a:alpha val="50000"/>
                </a:srgbClr>
              </a:gs>
              <a:gs pos="0">
                <a:schemeClr val="accent4">
                  <a:lumMod val="20000"/>
                  <a:lumOff val="80000"/>
                  <a:alpha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spcAft>
                <a:spcPts val="400"/>
              </a:spcAft>
            </a:pPr>
            <a:r>
              <a:rPr lang="nl-NL" sz="800">
                <a:solidFill>
                  <a:srgbClr val="000000"/>
                </a:solidFill>
                <a:latin typeface="Verdana" panose="020B0604030504040204" pitchFamily="34" charset="0"/>
                <a:ea typeface="Verdana" panose="020B0604030504040204" pitchFamily="34" charset="0"/>
                <a:cs typeface="Verdana" panose="020B0604030504040204" pitchFamily="34" charset="0"/>
              </a:rPr>
              <a:t>Max. 8 weken</a:t>
            </a:r>
          </a:p>
        </p:txBody>
      </p:sp>
      <p:cxnSp>
        <p:nvCxnSpPr>
          <p:cNvPr id="45" name="Elbow Connector 44">
            <a:extLst>
              <a:ext uri="{FF2B5EF4-FFF2-40B4-BE49-F238E27FC236}">
                <a16:creationId xmlns:a16="http://schemas.microsoft.com/office/drawing/2014/main" id="{3AA3EC79-8280-E6B5-7BDA-E32329125EFD}"/>
              </a:ext>
            </a:extLst>
          </p:cNvPr>
          <p:cNvCxnSpPr>
            <a:stCxn id="11" idx="3"/>
            <a:endCxn id="51" idx="1"/>
          </p:cNvCxnSpPr>
          <p:nvPr/>
        </p:nvCxnSpPr>
        <p:spPr>
          <a:xfrm flipV="1">
            <a:off x="4206885" y="2592000"/>
            <a:ext cx="566787" cy="864000"/>
          </a:xfrm>
          <a:prstGeom prst="bentConnector3">
            <a:avLst/>
          </a:prstGeom>
          <a:ln w="8128" cap="rnd">
            <a:solidFill>
              <a:srgbClr val="000000"/>
            </a:solidFill>
            <a:round/>
            <a:tailEnd type="arrow"/>
          </a:ln>
        </p:spPr>
        <p:style>
          <a:lnRef idx="1">
            <a:schemeClr val="accent1"/>
          </a:lnRef>
          <a:fillRef idx="0">
            <a:schemeClr val="accent1"/>
          </a:fillRef>
          <a:effectRef idx="0">
            <a:schemeClr val="accent1"/>
          </a:effectRef>
          <a:fontRef idx="minor">
            <a:schemeClr val="tx1"/>
          </a:fontRef>
        </p:style>
      </p:cxnSp>
      <p:cxnSp>
        <p:nvCxnSpPr>
          <p:cNvPr id="46" name="Elbow Connector 45">
            <a:extLst>
              <a:ext uri="{FF2B5EF4-FFF2-40B4-BE49-F238E27FC236}">
                <a16:creationId xmlns:a16="http://schemas.microsoft.com/office/drawing/2014/main" id="{F59A09F7-A9AF-B5C6-22CA-2FD718094B83}"/>
              </a:ext>
            </a:extLst>
          </p:cNvPr>
          <p:cNvCxnSpPr>
            <a:cxnSpLocks/>
            <a:stCxn id="11" idx="3"/>
            <a:endCxn id="18" idx="1"/>
          </p:cNvCxnSpPr>
          <p:nvPr/>
        </p:nvCxnSpPr>
        <p:spPr>
          <a:xfrm>
            <a:off x="4206885" y="3456000"/>
            <a:ext cx="566787" cy="432000"/>
          </a:xfrm>
          <a:prstGeom prst="bentConnector3">
            <a:avLst/>
          </a:prstGeom>
          <a:ln w="8128" cap="rnd">
            <a:solidFill>
              <a:srgbClr val="000000"/>
            </a:solidFill>
            <a:round/>
            <a:tailEnd type="arrow"/>
          </a:ln>
        </p:spPr>
        <p:style>
          <a:lnRef idx="1">
            <a:schemeClr val="accent1"/>
          </a:lnRef>
          <a:fillRef idx="0">
            <a:schemeClr val="accent1"/>
          </a:fillRef>
          <a:effectRef idx="0">
            <a:schemeClr val="accent1"/>
          </a:effectRef>
          <a:fontRef idx="minor">
            <a:schemeClr val="tx1"/>
          </a:fontRef>
        </p:style>
      </p:cxnSp>
      <p:grpSp>
        <p:nvGrpSpPr>
          <p:cNvPr id="47" name="Group 46">
            <a:extLst>
              <a:ext uri="{FF2B5EF4-FFF2-40B4-BE49-F238E27FC236}">
                <a16:creationId xmlns:a16="http://schemas.microsoft.com/office/drawing/2014/main" id="{73686D47-BDB5-5663-E37C-38A0FF15674A}"/>
              </a:ext>
            </a:extLst>
          </p:cNvPr>
          <p:cNvGrpSpPr/>
          <p:nvPr/>
        </p:nvGrpSpPr>
        <p:grpSpPr>
          <a:xfrm>
            <a:off x="4773672" y="2304000"/>
            <a:ext cx="2015999" cy="576000"/>
            <a:chOff x="4773672" y="2304000"/>
            <a:chExt cx="2015999" cy="576000"/>
          </a:xfrm>
        </p:grpSpPr>
        <p:sp>
          <p:nvSpPr>
            <p:cNvPr id="51" name="Rectangle 50">
              <a:extLst>
                <a:ext uri="{FF2B5EF4-FFF2-40B4-BE49-F238E27FC236}">
                  <a16:creationId xmlns:a16="http://schemas.microsoft.com/office/drawing/2014/main" id="{F9253F08-C4BD-6520-C17D-F453A2449CEE}"/>
                </a:ext>
              </a:extLst>
            </p:cNvPr>
            <p:cNvSpPr/>
            <p:nvPr/>
          </p:nvSpPr>
          <p:spPr>
            <a:xfrm>
              <a:off x="4773672" y="2304000"/>
              <a:ext cx="2015999" cy="57600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spcAft>
                  <a:spcPts val="400"/>
                </a:spcAft>
              </a:pPr>
              <a:r>
                <a:rPr lang="nl-NL" sz="1050">
                  <a:solidFill>
                    <a:srgbClr val="000000"/>
                  </a:solidFill>
                  <a:latin typeface="Verdana" panose="020B0604030504040204" pitchFamily="34" charset="0"/>
                  <a:ea typeface="Verdana" panose="020B0604030504040204" pitchFamily="34" charset="0"/>
                  <a:cs typeface="Verdana" panose="020B0604030504040204" pitchFamily="34" charset="0"/>
                </a:rPr>
                <a:t>Toewijzen</a:t>
              </a:r>
            </a:p>
          </p:txBody>
        </p:sp>
        <p:pic>
          <p:nvPicPr>
            <p:cNvPr id="52" name="Graphic 51" descr="Checkbox Checked outline">
              <a:extLst>
                <a:ext uri="{FF2B5EF4-FFF2-40B4-BE49-F238E27FC236}">
                  <a16:creationId xmlns:a16="http://schemas.microsoft.com/office/drawing/2014/main" id="{189724B3-5FFF-A628-D6E6-854EF6AF203F}"/>
                </a:ext>
              </a:extLst>
            </p:cNvPr>
            <p:cNvPicPr>
              <a:picLocks noChangeAspect="1"/>
            </p:cNvPicPr>
            <p:nvPr/>
          </p:nvPicPr>
          <p:blipFill>
            <a:blip r:embed="rId12">
              <a:extLst>
                <a:ext uri="{96DAC541-7B7A-43D3-8B79-37D633B846F1}">
                  <asvg:svgBlip xmlns:asvg="http://schemas.microsoft.com/office/drawing/2016/SVG/main" r:embed="rId13"/>
                </a:ext>
              </a:extLst>
            </a:blip>
            <a:srcRect l="130" r="130"/>
            <a:stretch/>
          </p:blipFill>
          <p:spPr>
            <a:xfrm>
              <a:off x="4868506" y="2409120"/>
              <a:ext cx="364809" cy="365760"/>
            </a:xfrm>
            <a:prstGeom prst="rect">
              <a:avLst/>
            </a:prstGeom>
          </p:spPr>
        </p:pic>
      </p:grpSp>
      <p:grpSp>
        <p:nvGrpSpPr>
          <p:cNvPr id="53" name="Group 52">
            <a:extLst>
              <a:ext uri="{FF2B5EF4-FFF2-40B4-BE49-F238E27FC236}">
                <a16:creationId xmlns:a16="http://schemas.microsoft.com/office/drawing/2014/main" id="{49D16AEC-0EEE-72B0-AAE3-C4FAF67C7A2C}"/>
              </a:ext>
            </a:extLst>
          </p:cNvPr>
          <p:cNvGrpSpPr/>
          <p:nvPr/>
        </p:nvGrpSpPr>
        <p:grpSpPr>
          <a:xfrm>
            <a:off x="4773672" y="1440000"/>
            <a:ext cx="2015999" cy="576000"/>
            <a:chOff x="4773672" y="1440000"/>
            <a:chExt cx="2015999" cy="576000"/>
          </a:xfrm>
        </p:grpSpPr>
        <p:sp>
          <p:nvSpPr>
            <p:cNvPr id="54" name="Rectangle 53">
              <a:extLst>
                <a:ext uri="{FF2B5EF4-FFF2-40B4-BE49-F238E27FC236}">
                  <a16:creationId xmlns:a16="http://schemas.microsoft.com/office/drawing/2014/main" id="{A68131EF-1CCE-1EBC-9797-2C23DB0E2B98}"/>
                </a:ext>
              </a:extLst>
            </p:cNvPr>
            <p:cNvSpPr/>
            <p:nvPr/>
          </p:nvSpPr>
          <p:spPr>
            <a:xfrm>
              <a:off x="4773672" y="1440000"/>
              <a:ext cx="2015999" cy="57600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spcAft>
                  <a:spcPts val="400"/>
                </a:spcAft>
              </a:pPr>
              <a:r>
                <a:rPr lang="nl-NL" sz="1050">
                  <a:solidFill>
                    <a:srgbClr val="000000"/>
                  </a:solidFill>
                  <a:latin typeface="Verdana" panose="020B0604030504040204" pitchFamily="34" charset="0"/>
                  <a:ea typeface="Verdana" panose="020B0604030504040204" pitchFamily="34" charset="0"/>
                  <a:cs typeface="Verdana" panose="020B0604030504040204" pitchFamily="34" charset="0"/>
                </a:rPr>
                <a:t>Afwijzen</a:t>
              </a:r>
            </a:p>
          </p:txBody>
        </p:sp>
        <p:pic>
          <p:nvPicPr>
            <p:cNvPr id="55" name="Graphic 54" descr="Checkbox Crossed outline">
              <a:extLst>
                <a:ext uri="{FF2B5EF4-FFF2-40B4-BE49-F238E27FC236}">
                  <a16:creationId xmlns:a16="http://schemas.microsoft.com/office/drawing/2014/main" id="{4C477983-EE10-F702-1881-99A48C4C64D6}"/>
                </a:ext>
              </a:extLst>
            </p:cNvPr>
            <p:cNvPicPr>
              <a:picLocks noChangeAspect="1"/>
            </p:cNvPicPr>
            <p:nvPr/>
          </p:nvPicPr>
          <p:blipFill>
            <a:blip r:embed="rId14">
              <a:extLst>
                <a:ext uri="{96DAC541-7B7A-43D3-8B79-37D633B846F1}">
                  <asvg:svgBlip xmlns:asvg="http://schemas.microsoft.com/office/drawing/2016/SVG/main" r:embed="rId15"/>
                </a:ext>
              </a:extLst>
            </a:blip>
            <a:srcRect l="121" r="121"/>
            <a:stretch/>
          </p:blipFill>
          <p:spPr>
            <a:xfrm>
              <a:off x="4868506" y="1545120"/>
              <a:ext cx="364875" cy="365760"/>
            </a:xfrm>
            <a:prstGeom prst="rect">
              <a:avLst/>
            </a:prstGeom>
          </p:spPr>
        </p:pic>
      </p:grpSp>
      <p:grpSp>
        <p:nvGrpSpPr>
          <p:cNvPr id="56" name="Group 55">
            <a:extLst>
              <a:ext uri="{FF2B5EF4-FFF2-40B4-BE49-F238E27FC236}">
                <a16:creationId xmlns:a16="http://schemas.microsoft.com/office/drawing/2014/main" id="{20C5EE2E-A506-87A8-5686-82C5E08B8649}"/>
              </a:ext>
            </a:extLst>
          </p:cNvPr>
          <p:cNvGrpSpPr/>
          <p:nvPr/>
        </p:nvGrpSpPr>
        <p:grpSpPr>
          <a:xfrm>
            <a:off x="7353398" y="4032000"/>
            <a:ext cx="2015999" cy="576000"/>
            <a:chOff x="4773672" y="2304000"/>
            <a:chExt cx="2015999" cy="576000"/>
          </a:xfrm>
        </p:grpSpPr>
        <p:sp>
          <p:nvSpPr>
            <p:cNvPr id="57" name="Rectangle 56">
              <a:extLst>
                <a:ext uri="{FF2B5EF4-FFF2-40B4-BE49-F238E27FC236}">
                  <a16:creationId xmlns:a16="http://schemas.microsoft.com/office/drawing/2014/main" id="{8077B9B8-0B40-5E18-47D5-9F79E13CB03C}"/>
                </a:ext>
              </a:extLst>
            </p:cNvPr>
            <p:cNvSpPr/>
            <p:nvPr/>
          </p:nvSpPr>
          <p:spPr>
            <a:xfrm>
              <a:off x="4773672" y="2304000"/>
              <a:ext cx="2015999" cy="57600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spcAft>
                  <a:spcPts val="400"/>
                </a:spcAft>
              </a:pPr>
              <a:r>
                <a:rPr lang="nl-NL" sz="1050">
                  <a:solidFill>
                    <a:srgbClr val="000000"/>
                  </a:solidFill>
                  <a:latin typeface="Verdana" panose="020B0604030504040204" pitchFamily="34" charset="0"/>
                  <a:ea typeface="Verdana" panose="020B0604030504040204" pitchFamily="34" charset="0"/>
                  <a:cs typeface="Verdana" panose="020B0604030504040204" pitchFamily="34" charset="0"/>
                </a:rPr>
                <a:t>Toewijzen</a:t>
              </a:r>
            </a:p>
          </p:txBody>
        </p:sp>
        <p:pic>
          <p:nvPicPr>
            <p:cNvPr id="58" name="Graphic 57" descr="Checkbox Checked outline">
              <a:extLst>
                <a:ext uri="{FF2B5EF4-FFF2-40B4-BE49-F238E27FC236}">
                  <a16:creationId xmlns:a16="http://schemas.microsoft.com/office/drawing/2014/main" id="{9528CB84-3088-A337-355A-1735C348B6FF}"/>
                </a:ext>
              </a:extLst>
            </p:cNvPr>
            <p:cNvPicPr>
              <a:picLocks noChangeAspect="1"/>
            </p:cNvPicPr>
            <p:nvPr/>
          </p:nvPicPr>
          <p:blipFill>
            <a:blip r:embed="rId12">
              <a:extLst>
                <a:ext uri="{96DAC541-7B7A-43D3-8B79-37D633B846F1}">
                  <asvg:svgBlip xmlns:asvg="http://schemas.microsoft.com/office/drawing/2016/SVG/main" r:embed="rId13"/>
                </a:ext>
              </a:extLst>
            </a:blip>
            <a:srcRect l="130" r="130"/>
            <a:stretch/>
          </p:blipFill>
          <p:spPr>
            <a:xfrm>
              <a:off x="4868506" y="2409120"/>
              <a:ext cx="364809" cy="365760"/>
            </a:xfrm>
            <a:prstGeom prst="rect">
              <a:avLst/>
            </a:prstGeom>
          </p:spPr>
        </p:pic>
      </p:grpSp>
      <p:grpSp>
        <p:nvGrpSpPr>
          <p:cNvPr id="59" name="Group 58">
            <a:extLst>
              <a:ext uri="{FF2B5EF4-FFF2-40B4-BE49-F238E27FC236}">
                <a16:creationId xmlns:a16="http://schemas.microsoft.com/office/drawing/2014/main" id="{6E6918A7-A417-2DD8-8396-17F7C944394F}"/>
              </a:ext>
            </a:extLst>
          </p:cNvPr>
          <p:cNvGrpSpPr/>
          <p:nvPr/>
        </p:nvGrpSpPr>
        <p:grpSpPr>
          <a:xfrm>
            <a:off x="7353398" y="3168000"/>
            <a:ext cx="2015999" cy="576000"/>
            <a:chOff x="4773672" y="1440000"/>
            <a:chExt cx="2015999" cy="576000"/>
          </a:xfrm>
        </p:grpSpPr>
        <p:sp>
          <p:nvSpPr>
            <p:cNvPr id="60" name="Rectangle 59">
              <a:extLst>
                <a:ext uri="{FF2B5EF4-FFF2-40B4-BE49-F238E27FC236}">
                  <a16:creationId xmlns:a16="http://schemas.microsoft.com/office/drawing/2014/main" id="{C18CFA06-DC16-16C7-1D7D-788A687EEC04}"/>
                </a:ext>
              </a:extLst>
            </p:cNvPr>
            <p:cNvSpPr/>
            <p:nvPr/>
          </p:nvSpPr>
          <p:spPr>
            <a:xfrm>
              <a:off x="4773672" y="1440000"/>
              <a:ext cx="2015999" cy="57600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180000" rtlCol="0" anchor="ctr"/>
            <a:lstStyle/>
            <a:p>
              <a:pPr algn="ctr">
                <a:spcAft>
                  <a:spcPts val="400"/>
                </a:spcAft>
              </a:pPr>
              <a:r>
                <a:rPr lang="nl-NL" sz="1050">
                  <a:solidFill>
                    <a:srgbClr val="000000"/>
                  </a:solidFill>
                  <a:latin typeface="Verdana" panose="020B0604030504040204" pitchFamily="34" charset="0"/>
                  <a:ea typeface="Verdana" panose="020B0604030504040204" pitchFamily="34" charset="0"/>
                  <a:cs typeface="Verdana" panose="020B0604030504040204" pitchFamily="34" charset="0"/>
                </a:rPr>
                <a:t>Afwijzen</a:t>
              </a:r>
            </a:p>
          </p:txBody>
        </p:sp>
        <p:pic>
          <p:nvPicPr>
            <p:cNvPr id="61" name="Graphic 60" descr="Checkbox Crossed outline">
              <a:extLst>
                <a:ext uri="{FF2B5EF4-FFF2-40B4-BE49-F238E27FC236}">
                  <a16:creationId xmlns:a16="http://schemas.microsoft.com/office/drawing/2014/main" id="{56C34601-03F4-5169-B5C4-95962497BAD8}"/>
                </a:ext>
              </a:extLst>
            </p:cNvPr>
            <p:cNvPicPr>
              <a:picLocks noChangeAspect="1"/>
            </p:cNvPicPr>
            <p:nvPr/>
          </p:nvPicPr>
          <p:blipFill>
            <a:blip r:embed="rId14">
              <a:extLst>
                <a:ext uri="{96DAC541-7B7A-43D3-8B79-37D633B846F1}">
                  <asvg:svgBlip xmlns:asvg="http://schemas.microsoft.com/office/drawing/2016/SVG/main" r:embed="rId15"/>
                </a:ext>
              </a:extLst>
            </a:blip>
            <a:srcRect l="121" r="121"/>
            <a:stretch/>
          </p:blipFill>
          <p:spPr>
            <a:xfrm>
              <a:off x="4868506" y="1545120"/>
              <a:ext cx="364875" cy="365760"/>
            </a:xfrm>
            <a:prstGeom prst="rect">
              <a:avLst/>
            </a:prstGeom>
          </p:spPr>
        </p:pic>
      </p:grpSp>
      <p:cxnSp>
        <p:nvCxnSpPr>
          <p:cNvPr id="62" name="Elbow Connector 61">
            <a:extLst>
              <a:ext uri="{FF2B5EF4-FFF2-40B4-BE49-F238E27FC236}">
                <a16:creationId xmlns:a16="http://schemas.microsoft.com/office/drawing/2014/main" id="{61DE1F5C-C86C-3D21-3BEE-C71B025B4854}"/>
              </a:ext>
            </a:extLst>
          </p:cNvPr>
          <p:cNvCxnSpPr>
            <a:cxnSpLocks/>
            <a:stCxn id="18" idx="3"/>
          </p:cNvCxnSpPr>
          <p:nvPr/>
        </p:nvCxnSpPr>
        <p:spPr>
          <a:xfrm flipV="1">
            <a:off x="6789671" y="3456000"/>
            <a:ext cx="566787" cy="432000"/>
          </a:xfrm>
          <a:prstGeom prst="bentConnector3">
            <a:avLst/>
          </a:prstGeom>
          <a:ln w="8128" cap="rnd">
            <a:solidFill>
              <a:srgbClr val="000000"/>
            </a:solidFill>
            <a:round/>
            <a:tailEnd type="arrow"/>
          </a:ln>
        </p:spPr>
        <p:style>
          <a:lnRef idx="1">
            <a:schemeClr val="accent1"/>
          </a:lnRef>
          <a:fillRef idx="0">
            <a:schemeClr val="accent1"/>
          </a:fillRef>
          <a:effectRef idx="0">
            <a:schemeClr val="accent1"/>
          </a:effectRef>
          <a:fontRef idx="minor">
            <a:schemeClr val="tx1"/>
          </a:fontRef>
        </p:style>
      </p:cxnSp>
      <p:cxnSp>
        <p:nvCxnSpPr>
          <p:cNvPr id="63" name="Elbow Connector 62">
            <a:extLst>
              <a:ext uri="{FF2B5EF4-FFF2-40B4-BE49-F238E27FC236}">
                <a16:creationId xmlns:a16="http://schemas.microsoft.com/office/drawing/2014/main" id="{645A3057-354A-075A-3C8A-4A458B7EC5BE}"/>
              </a:ext>
            </a:extLst>
          </p:cNvPr>
          <p:cNvCxnSpPr>
            <a:cxnSpLocks/>
            <a:stCxn id="18" idx="3"/>
          </p:cNvCxnSpPr>
          <p:nvPr/>
        </p:nvCxnSpPr>
        <p:spPr>
          <a:xfrm>
            <a:off x="6789671" y="3888000"/>
            <a:ext cx="566930" cy="432000"/>
          </a:xfrm>
          <a:prstGeom prst="bentConnector3">
            <a:avLst/>
          </a:prstGeom>
          <a:ln w="8128" cap="rnd">
            <a:solidFill>
              <a:srgbClr val="000000"/>
            </a:solidFill>
            <a:round/>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0198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3276591"/>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20" name="Group 19">
            <a:extLst>
              <a:ext uri="{FF2B5EF4-FFF2-40B4-BE49-F238E27FC236}">
                <a16:creationId xmlns:a16="http://schemas.microsoft.com/office/drawing/2014/main" id="{D2AC6125-A56C-8991-FA32-97B54B0ABEC0}"/>
              </a:ext>
            </a:extLst>
          </p:cNvPr>
          <p:cNvGrpSpPr/>
          <p:nvPr/>
        </p:nvGrpSpPr>
        <p:grpSpPr>
          <a:xfrm>
            <a:off x="211102" y="2599630"/>
            <a:ext cx="1195715" cy="1153583"/>
            <a:chOff x="211102" y="4302973"/>
            <a:chExt cx="1195715" cy="1153583"/>
          </a:xfrm>
        </p:grpSpPr>
        <p:pic>
          <p:nvPicPr>
            <p:cNvPr id="49" name="Graphic 48" descr="Arrow Right with solid fill">
              <a:extLst>
                <a:ext uri="{FF2B5EF4-FFF2-40B4-BE49-F238E27FC236}">
                  <a16:creationId xmlns:a16="http://schemas.microsoft.com/office/drawing/2014/main" id="{39B9F1A8-6223-C59D-80BE-F441584BE43D}"/>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5394" r="-1"/>
            <a:stretch/>
          </p:blipFill>
          <p:spPr>
            <a:xfrm>
              <a:off x="306040" y="5188079"/>
              <a:ext cx="81749" cy="183269"/>
            </a:xfrm>
            <a:prstGeom prst="rect">
              <a:avLst/>
            </a:prstGeom>
          </p:spPr>
        </p:pic>
        <p:pic>
          <p:nvPicPr>
            <p:cNvPr id="48" name="Graphic 47" descr="Arrow Right with solid fill">
              <a:extLst>
                <a:ext uri="{FF2B5EF4-FFF2-40B4-BE49-F238E27FC236}">
                  <a16:creationId xmlns:a16="http://schemas.microsoft.com/office/drawing/2014/main" id="{BBEBA15B-455A-1D6B-491D-D4B732AF0F4D}"/>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299531" y="4825046"/>
              <a:ext cx="81749" cy="183269"/>
            </a:xfrm>
            <a:prstGeom prst="rect">
              <a:avLst/>
            </a:prstGeom>
          </p:spPr>
        </p:pic>
        <p:grpSp>
          <p:nvGrpSpPr>
            <p:cNvPr id="43" name="Group 42">
              <a:extLst>
                <a:ext uri="{FF2B5EF4-FFF2-40B4-BE49-F238E27FC236}">
                  <a16:creationId xmlns:a16="http://schemas.microsoft.com/office/drawing/2014/main" id="{60F4A12A-899E-24B9-9756-EE869D2E7097}"/>
                </a:ext>
              </a:extLst>
            </p:cNvPr>
            <p:cNvGrpSpPr/>
            <p:nvPr/>
          </p:nvGrpSpPr>
          <p:grpSpPr>
            <a:xfrm>
              <a:off x="211102" y="4302973"/>
              <a:ext cx="1195715" cy="1153583"/>
              <a:chOff x="176812" y="3339487"/>
              <a:chExt cx="1195715" cy="1153583"/>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32" name="TextBox 31">
                <a:extLst>
                  <a:ext uri="{FF2B5EF4-FFF2-40B4-BE49-F238E27FC236}">
                    <a16:creationId xmlns:a16="http://schemas.microsoft.com/office/drawing/2014/main" id="{6AC601B0-8AD1-E20F-598F-E629EDCDB110}"/>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33" name="TextBox 32">
                <a:extLst>
                  <a:ext uri="{FF2B5EF4-FFF2-40B4-BE49-F238E27FC236}">
                    <a16:creationId xmlns:a16="http://schemas.microsoft.com/office/drawing/2014/main" id="{F8DCBDE0-32A4-9806-6F06-62FF3ABCA4C6}"/>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6"/>
          <a:stretch>
            <a:fillRect/>
          </a:stretch>
        </p:blipFill>
        <p:spPr>
          <a:xfrm>
            <a:off x="396933" y="274371"/>
            <a:ext cx="1072125" cy="368721"/>
          </a:xfrm>
          <a:prstGeom prst="rect">
            <a:avLst/>
          </a:prstGeom>
        </p:spPr>
      </p:pic>
      <p:sp>
        <p:nvSpPr>
          <p:cNvPr id="34" name="Rectangle 33">
            <a:hlinkClick r:id="rId7" action="ppaction://hlinksldjump"/>
            <a:extLst>
              <a:ext uri="{FF2B5EF4-FFF2-40B4-BE49-F238E27FC236}">
                <a16:creationId xmlns:a16="http://schemas.microsoft.com/office/drawing/2014/main" id="{4DC1D5B7-6657-5D74-AA0D-5F874244CE2B}"/>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hlinkClick r:id="rId8" action="ppaction://hlinksldjump"/>
            <a:extLst>
              <a:ext uri="{FF2B5EF4-FFF2-40B4-BE49-F238E27FC236}">
                <a16:creationId xmlns:a16="http://schemas.microsoft.com/office/drawing/2014/main" id="{B34F0B45-D573-4FD4-583A-18386299C882}"/>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hlinkClick r:id="rId9" action="ppaction://hlinksldjump"/>
            <a:extLst>
              <a:ext uri="{FF2B5EF4-FFF2-40B4-BE49-F238E27FC236}">
                <a16:creationId xmlns:a16="http://schemas.microsoft.com/office/drawing/2014/main" id="{8873B199-D682-713D-FBF1-5BF5D78AB5D4}"/>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hlinkClick r:id="rId10" action="ppaction://hlinksldjump"/>
            <a:extLst>
              <a:ext uri="{FF2B5EF4-FFF2-40B4-BE49-F238E27FC236}">
                <a16:creationId xmlns:a16="http://schemas.microsoft.com/office/drawing/2014/main" id="{0B4D3284-C6EB-94A7-9542-73D4E367341C}"/>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14B53142-6692-67CB-4C4C-8B0FF455FEF0}"/>
              </a:ext>
            </a:extLst>
          </p:cNvPr>
          <p:cNvSpPr/>
          <p:nvPr/>
        </p:nvSpPr>
        <p:spPr>
          <a:xfrm>
            <a:off x="2313373" y="915880"/>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Looptijd aanpassen </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(verlengen / verkorten) </a:t>
            </a:r>
            <a:endParaRPr lang="nl-NL" sz="105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2" name="Rectangle 21">
            <a:extLst>
              <a:ext uri="{FF2B5EF4-FFF2-40B4-BE49-F238E27FC236}">
                <a16:creationId xmlns:a16="http://schemas.microsoft.com/office/drawing/2014/main" id="{1E8CBB9A-3354-FF57-9237-ACA78F707712}"/>
              </a:ext>
            </a:extLst>
          </p:cNvPr>
          <p:cNvSpPr/>
          <p:nvPr/>
        </p:nvSpPr>
        <p:spPr>
          <a:xfrm>
            <a:off x="2313373" y="2536408"/>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Verlengen &amp; Aanpassen volume </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(frequentie = totaal binnen geldigheidsduur toewijzing) </a:t>
            </a:r>
            <a:endParaRPr lang="nl-NL" sz="105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3" name="Rectangle 22">
            <a:extLst>
              <a:ext uri="{FF2B5EF4-FFF2-40B4-BE49-F238E27FC236}">
                <a16:creationId xmlns:a16="http://schemas.microsoft.com/office/drawing/2014/main" id="{F78318FB-C589-9FD4-71B1-CA3640D38FC1}"/>
              </a:ext>
            </a:extLst>
          </p:cNvPr>
          <p:cNvSpPr/>
          <p:nvPr/>
        </p:nvSpPr>
        <p:spPr>
          <a:xfrm>
            <a:off x="2313372" y="4320463"/>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Nieuw product toevoegen naast lopend product </a:t>
            </a:r>
          </a:p>
        </p:txBody>
      </p:sp>
      <p:sp>
        <p:nvSpPr>
          <p:cNvPr id="24" name="Rectangle 23">
            <a:extLst>
              <a:ext uri="{FF2B5EF4-FFF2-40B4-BE49-F238E27FC236}">
                <a16:creationId xmlns:a16="http://schemas.microsoft.com/office/drawing/2014/main" id="{59051B24-E1CA-9CCC-199F-E42EA27B6C3D}"/>
              </a:ext>
            </a:extLst>
          </p:cNvPr>
          <p:cNvSpPr/>
          <p:nvPr/>
        </p:nvSpPr>
        <p:spPr>
          <a:xfrm>
            <a:off x="4053993" y="915880"/>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Volume aanpassen</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(frequentie = totaal binnen geldigheidsduur toewijzing) </a:t>
            </a:r>
            <a:endParaRPr lang="nl-NL" sz="105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5" name="Rectangle 24">
            <a:extLst>
              <a:ext uri="{FF2B5EF4-FFF2-40B4-BE49-F238E27FC236}">
                <a16:creationId xmlns:a16="http://schemas.microsoft.com/office/drawing/2014/main" id="{92BB484D-464D-CDC5-6603-93F6416A7265}"/>
              </a:ext>
            </a:extLst>
          </p:cNvPr>
          <p:cNvSpPr/>
          <p:nvPr/>
        </p:nvSpPr>
        <p:spPr>
          <a:xfrm>
            <a:off x="4053993" y="2536408"/>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324000"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Verlengen &amp; Aanpassen omvang </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(frequentie &lt;&gt; totaal binnen geldigheidsduur toewijzing) aansluitend aan actuele toewijzing </a:t>
            </a:r>
            <a:endParaRPr lang="nl-NL" sz="105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8" name="Rectangle 27">
            <a:extLst>
              <a:ext uri="{FF2B5EF4-FFF2-40B4-BE49-F238E27FC236}">
                <a16:creationId xmlns:a16="http://schemas.microsoft.com/office/drawing/2014/main" id="{F7CECE22-B904-7740-DC32-28A74A0A52C7}"/>
              </a:ext>
            </a:extLst>
          </p:cNvPr>
          <p:cNvSpPr/>
          <p:nvPr/>
        </p:nvSpPr>
        <p:spPr>
          <a:xfrm>
            <a:off x="4053992" y="4320463"/>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Ander product binnen geldig-heid actuele toewijzing</a:t>
            </a:r>
          </a:p>
        </p:txBody>
      </p:sp>
      <p:sp>
        <p:nvSpPr>
          <p:cNvPr id="29" name="Rectangle 28">
            <a:extLst>
              <a:ext uri="{FF2B5EF4-FFF2-40B4-BE49-F238E27FC236}">
                <a16:creationId xmlns:a16="http://schemas.microsoft.com/office/drawing/2014/main" id="{0AAC9189-6BAF-F824-9CA6-E0941781A93F}"/>
              </a:ext>
            </a:extLst>
          </p:cNvPr>
          <p:cNvSpPr/>
          <p:nvPr/>
        </p:nvSpPr>
        <p:spPr>
          <a:xfrm>
            <a:off x="5794614" y="915880"/>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Volume aanpassen</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(frequentie &lt;&gt; totaal binnen geldigheidsduur toewijzing) </a:t>
            </a:r>
            <a:endParaRPr lang="nl-NL" sz="105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8" name="Rectangle 37">
            <a:extLst>
              <a:ext uri="{FF2B5EF4-FFF2-40B4-BE49-F238E27FC236}">
                <a16:creationId xmlns:a16="http://schemas.microsoft.com/office/drawing/2014/main" id="{C15A3FF7-9A06-7DF3-89C0-B95A91E8BDF7}"/>
              </a:ext>
            </a:extLst>
          </p:cNvPr>
          <p:cNvSpPr/>
          <p:nvPr/>
        </p:nvSpPr>
        <p:spPr>
          <a:xfrm>
            <a:off x="5794614" y="2536408"/>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324000"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Verlengen &amp; Aanpassen omvang </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(frequentie &lt;&gt; totaal binnen geldigheidsduur toewijzing) binnen geldigheid actuele toewijzing </a:t>
            </a:r>
            <a:endParaRPr lang="nl-NL" sz="110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9" name="Rectangle 38">
            <a:extLst>
              <a:ext uri="{FF2B5EF4-FFF2-40B4-BE49-F238E27FC236}">
                <a16:creationId xmlns:a16="http://schemas.microsoft.com/office/drawing/2014/main" id="{E5D4A4FF-E7DD-B8BC-B907-2EA09116FE05}"/>
              </a:ext>
            </a:extLst>
          </p:cNvPr>
          <p:cNvSpPr/>
          <p:nvPr/>
        </p:nvSpPr>
        <p:spPr>
          <a:xfrm>
            <a:off x="5794613" y="4320463"/>
            <a:ext cx="1571446"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Ander product aansluitend aan de geldigheid actuele toewijzing </a:t>
            </a:r>
          </a:p>
        </p:txBody>
      </p:sp>
      <p:sp>
        <p:nvSpPr>
          <p:cNvPr id="40" name="Rectangle 39">
            <a:extLst>
              <a:ext uri="{FF2B5EF4-FFF2-40B4-BE49-F238E27FC236}">
                <a16:creationId xmlns:a16="http://schemas.microsoft.com/office/drawing/2014/main" id="{2A79E884-D6EA-604B-61E1-6909DCD22559}"/>
              </a:ext>
            </a:extLst>
          </p:cNvPr>
          <p:cNvSpPr/>
          <p:nvPr/>
        </p:nvSpPr>
        <p:spPr>
          <a:xfrm>
            <a:off x="7535234" y="915880"/>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Budget </a:t>
            </a:r>
            <a:b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aanpassen</a:t>
            </a:r>
          </a:p>
        </p:txBody>
      </p:sp>
      <p:sp>
        <p:nvSpPr>
          <p:cNvPr id="45" name="Rectangle 44">
            <a:extLst>
              <a:ext uri="{FF2B5EF4-FFF2-40B4-BE49-F238E27FC236}">
                <a16:creationId xmlns:a16="http://schemas.microsoft.com/office/drawing/2014/main" id="{46A49BB1-EF66-A480-290C-398D34AA649D}"/>
              </a:ext>
            </a:extLst>
          </p:cNvPr>
          <p:cNvSpPr/>
          <p:nvPr/>
        </p:nvSpPr>
        <p:spPr>
          <a:xfrm>
            <a:off x="7535234" y="2536408"/>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Verlengen </a:t>
            </a:r>
            <a:b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&amp; aanpassen budget </a:t>
            </a:r>
          </a:p>
        </p:txBody>
      </p:sp>
      <p:sp>
        <p:nvSpPr>
          <p:cNvPr id="46" name="TextBox 45">
            <a:extLst>
              <a:ext uri="{FF2B5EF4-FFF2-40B4-BE49-F238E27FC236}">
                <a16:creationId xmlns:a16="http://schemas.microsoft.com/office/drawing/2014/main" id="{55E8EC57-BC32-DC89-43F1-CC5BD992EB02}"/>
              </a:ext>
            </a:extLst>
          </p:cNvPr>
          <p:cNvSpPr txBox="1"/>
          <p:nvPr/>
        </p:nvSpPr>
        <p:spPr>
          <a:xfrm>
            <a:off x="2247815" y="661837"/>
            <a:ext cx="1107290" cy="18466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WIJZIGEN</a:t>
            </a:r>
          </a:p>
        </p:txBody>
      </p:sp>
      <p:sp>
        <p:nvSpPr>
          <p:cNvPr id="47" name="TextBox 46">
            <a:extLst>
              <a:ext uri="{FF2B5EF4-FFF2-40B4-BE49-F238E27FC236}">
                <a16:creationId xmlns:a16="http://schemas.microsoft.com/office/drawing/2014/main" id="{FA7DB1E8-2A13-C7E7-ADDE-52FABBB9A92E}"/>
              </a:ext>
            </a:extLst>
          </p:cNvPr>
          <p:cNvSpPr txBox="1"/>
          <p:nvPr/>
        </p:nvSpPr>
        <p:spPr>
          <a:xfrm>
            <a:off x="2247815" y="4079902"/>
            <a:ext cx="1107290" cy="18466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TOEVOEGEN</a:t>
            </a:r>
          </a:p>
        </p:txBody>
      </p:sp>
      <p:sp>
        <p:nvSpPr>
          <p:cNvPr id="51" name="TextBox 50">
            <a:extLst>
              <a:ext uri="{FF2B5EF4-FFF2-40B4-BE49-F238E27FC236}">
                <a16:creationId xmlns:a16="http://schemas.microsoft.com/office/drawing/2014/main" id="{1B08DD7C-764E-8AC2-4B45-2531CD035D5F}"/>
              </a:ext>
            </a:extLst>
          </p:cNvPr>
          <p:cNvSpPr txBox="1"/>
          <p:nvPr/>
        </p:nvSpPr>
        <p:spPr>
          <a:xfrm>
            <a:off x="3994423" y="4080379"/>
            <a:ext cx="1107290" cy="18466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VERVANGEN</a:t>
            </a:r>
          </a:p>
        </p:txBody>
      </p:sp>
      <p:cxnSp>
        <p:nvCxnSpPr>
          <p:cNvPr id="52" name="Straight Connector 51">
            <a:extLst>
              <a:ext uri="{FF2B5EF4-FFF2-40B4-BE49-F238E27FC236}">
                <a16:creationId xmlns:a16="http://schemas.microsoft.com/office/drawing/2014/main" id="{E372AC9C-AEDA-F1F3-DFD2-49F7DD09CE63}"/>
              </a:ext>
            </a:extLst>
          </p:cNvPr>
          <p:cNvCxnSpPr/>
          <p:nvPr/>
        </p:nvCxnSpPr>
        <p:spPr>
          <a:xfrm>
            <a:off x="2313372" y="841235"/>
            <a:ext cx="6793307" cy="0"/>
          </a:xfrm>
          <a:prstGeom prst="line">
            <a:avLst/>
          </a:prstGeom>
          <a:ln>
            <a:solidFill>
              <a:srgbClr val="000000">
                <a:alpha val="30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C21C4678-65B6-C923-B719-EEF99D445A77}"/>
              </a:ext>
            </a:extLst>
          </p:cNvPr>
          <p:cNvCxnSpPr>
            <a:cxnSpLocks/>
          </p:cNvCxnSpPr>
          <p:nvPr/>
        </p:nvCxnSpPr>
        <p:spPr>
          <a:xfrm>
            <a:off x="2313372" y="4259300"/>
            <a:ext cx="1571445" cy="0"/>
          </a:xfrm>
          <a:prstGeom prst="line">
            <a:avLst/>
          </a:prstGeom>
          <a:ln>
            <a:solidFill>
              <a:srgbClr val="000000">
                <a:alpha val="30000"/>
              </a:srgb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E065A1F7-7469-ABC1-5BBF-15336531B909}"/>
              </a:ext>
            </a:extLst>
          </p:cNvPr>
          <p:cNvCxnSpPr>
            <a:cxnSpLocks/>
          </p:cNvCxnSpPr>
          <p:nvPr/>
        </p:nvCxnSpPr>
        <p:spPr>
          <a:xfrm>
            <a:off x="4059980" y="4259777"/>
            <a:ext cx="3306078" cy="0"/>
          </a:xfrm>
          <a:prstGeom prst="line">
            <a:avLst/>
          </a:prstGeom>
          <a:ln>
            <a:solidFill>
              <a:srgbClr val="000000">
                <a:alpha val="30000"/>
              </a:srgbClr>
            </a:solidFill>
          </a:ln>
        </p:spPr>
        <p:style>
          <a:lnRef idx="1">
            <a:schemeClr val="accent1"/>
          </a:lnRef>
          <a:fillRef idx="0">
            <a:schemeClr val="accent1"/>
          </a:fillRef>
          <a:effectRef idx="0">
            <a:schemeClr val="accent1"/>
          </a:effectRef>
          <a:fontRef idx="minor">
            <a:schemeClr val="tx1"/>
          </a:fontRef>
        </p:style>
      </p:cxnSp>
      <p:grpSp>
        <p:nvGrpSpPr>
          <p:cNvPr id="55" name="Group 54">
            <a:extLst>
              <a:ext uri="{FF2B5EF4-FFF2-40B4-BE49-F238E27FC236}">
                <a16:creationId xmlns:a16="http://schemas.microsoft.com/office/drawing/2014/main" id="{B966AAD3-CEC4-B2A6-2B83-7989DE5D3A70}"/>
              </a:ext>
            </a:extLst>
          </p:cNvPr>
          <p:cNvGrpSpPr/>
          <p:nvPr/>
        </p:nvGrpSpPr>
        <p:grpSpPr>
          <a:xfrm>
            <a:off x="2988346" y="1965574"/>
            <a:ext cx="221496" cy="214343"/>
            <a:chOff x="2988346" y="1973463"/>
            <a:chExt cx="221496" cy="214343"/>
          </a:xfrm>
        </p:grpSpPr>
        <p:sp>
          <p:nvSpPr>
            <p:cNvPr id="56" name="Rounded Rectangle 55">
              <a:extLst>
                <a:ext uri="{FF2B5EF4-FFF2-40B4-BE49-F238E27FC236}">
                  <a16:creationId xmlns:a16="http://schemas.microsoft.com/office/drawing/2014/main" id="{22DD9C72-F493-5DE6-D61F-6E51DF1A585A}"/>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57" name="Graphic 56" descr="Add with solid fill">
              <a:extLst>
                <a:ext uri="{FF2B5EF4-FFF2-40B4-BE49-F238E27FC236}">
                  <a16:creationId xmlns:a16="http://schemas.microsoft.com/office/drawing/2014/main" id="{EB1C023C-DBDE-2992-F9F6-9F4D454B79D5}"/>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049415" y="2029072"/>
              <a:ext cx="100597" cy="100597"/>
            </a:xfrm>
            <a:prstGeom prst="rect">
              <a:avLst/>
            </a:prstGeom>
          </p:spPr>
        </p:pic>
      </p:grpSp>
      <p:grpSp>
        <p:nvGrpSpPr>
          <p:cNvPr id="58" name="Group 57">
            <a:extLst>
              <a:ext uri="{FF2B5EF4-FFF2-40B4-BE49-F238E27FC236}">
                <a16:creationId xmlns:a16="http://schemas.microsoft.com/office/drawing/2014/main" id="{98469CE6-05CE-729B-0588-E8C5355B0731}"/>
              </a:ext>
            </a:extLst>
          </p:cNvPr>
          <p:cNvGrpSpPr/>
          <p:nvPr/>
        </p:nvGrpSpPr>
        <p:grpSpPr>
          <a:xfrm>
            <a:off x="4726253" y="1965574"/>
            <a:ext cx="221496" cy="214343"/>
            <a:chOff x="2988346" y="1973463"/>
            <a:chExt cx="221496" cy="214343"/>
          </a:xfrm>
        </p:grpSpPr>
        <p:sp>
          <p:nvSpPr>
            <p:cNvPr id="59" name="Rounded Rectangle 58">
              <a:extLst>
                <a:ext uri="{FF2B5EF4-FFF2-40B4-BE49-F238E27FC236}">
                  <a16:creationId xmlns:a16="http://schemas.microsoft.com/office/drawing/2014/main" id="{9BC3BDA2-06B6-71AC-BBEF-90BD7153CB99}"/>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60" name="Graphic 59" descr="Add with solid fill">
              <a:extLst>
                <a:ext uri="{FF2B5EF4-FFF2-40B4-BE49-F238E27FC236}">
                  <a16:creationId xmlns:a16="http://schemas.microsoft.com/office/drawing/2014/main" id="{CB0FAE6D-333C-2327-066E-2D92D437EF88}"/>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049415" y="2029072"/>
              <a:ext cx="100597" cy="100597"/>
            </a:xfrm>
            <a:prstGeom prst="rect">
              <a:avLst/>
            </a:prstGeom>
          </p:spPr>
        </p:pic>
      </p:grpSp>
      <p:grpSp>
        <p:nvGrpSpPr>
          <p:cNvPr id="61" name="Group 60">
            <a:extLst>
              <a:ext uri="{FF2B5EF4-FFF2-40B4-BE49-F238E27FC236}">
                <a16:creationId xmlns:a16="http://schemas.microsoft.com/office/drawing/2014/main" id="{3C93A5D5-0D75-5917-E493-E2F36FE76C95}"/>
              </a:ext>
            </a:extLst>
          </p:cNvPr>
          <p:cNvGrpSpPr/>
          <p:nvPr/>
        </p:nvGrpSpPr>
        <p:grpSpPr>
          <a:xfrm>
            <a:off x="6464160" y="1965574"/>
            <a:ext cx="221496" cy="214343"/>
            <a:chOff x="2988346" y="1973463"/>
            <a:chExt cx="221496" cy="214343"/>
          </a:xfrm>
        </p:grpSpPr>
        <p:sp>
          <p:nvSpPr>
            <p:cNvPr id="62" name="Rounded Rectangle 61">
              <a:extLst>
                <a:ext uri="{FF2B5EF4-FFF2-40B4-BE49-F238E27FC236}">
                  <a16:creationId xmlns:a16="http://schemas.microsoft.com/office/drawing/2014/main" id="{D6CBF1EB-931C-F1AC-C5C1-4A0410D6CC1F}"/>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63" name="Graphic 62" descr="Add with solid fill">
              <a:extLst>
                <a:ext uri="{FF2B5EF4-FFF2-40B4-BE49-F238E27FC236}">
                  <a16:creationId xmlns:a16="http://schemas.microsoft.com/office/drawing/2014/main" id="{6378A083-5D72-8A64-064A-D4DBB300ED89}"/>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049415" y="2029072"/>
              <a:ext cx="100597" cy="100597"/>
            </a:xfrm>
            <a:prstGeom prst="rect">
              <a:avLst/>
            </a:prstGeom>
          </p:spPr>
        </p:pic>
      </p:grpSp>
      <p:grpSp>
        <p:nvGrpSpPr>
          <p:cNvPr id="64" name="Group 63">
            <a:extLst>
              <a:ext uri="{FF2B5EF4-FFF2-40B4-BE49-F238E27FC236}">
                <a16:creationId xmlns:a16="http://schemas.microsoft.com/office/drawing/2014/main" id="{D2A9B7D6-C55C-000E-D3E3-A40EF25633C4}"/>
              </a:ext>
            </a:extLst>
          </p:cNvPr>
          <p:cNvGrpSpPr/>
          <p:nvPr/>
        </p:nvGrpSpPr>
        <p:grpSpPr>
          <a:xfrm>
            <a:off x="8202067" y="1965574"/>
            <a:ext cx="221496" cy="214343"/>
            <a:chOff x="2988346" y="1973463"/>
            <a:chExt cx="221496" cy="214343"/>
          </a:xfrm>
        </p:grpSpPr>
        <p:sp>
          <p:nvSpPr>
            <p:cNvPr id="65" name="Rounded Rectangle 64">
              <a:extLst>
                <a:ext uri="{FF2B5EF4-FFF2-40B4-BE49-F238E27FC236}">
                  <a16:creationId xmlns:a16="http://schemas.microsoft.com/office/drawing/2014/main" id="{9BC98140-8FE9-8CE9-047C-96BF6431A0CD}"/>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66" name="Graphic 65" descr="Add with solid fill">
              <a:extLst>
                <a:ext uri="{FF2B5EF4-FFF2-40B4-BE49-F238E27FC236}">
                  <a16:creationId xmlns:a16="http://schemas.microsoft.com/office/drawing/2014/main" id="{F36508A2-0676-ADE5-E14C-C39B4EB6D956}"/>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049415" y="2029072"/>
              <a:ext cx="100597" cy="100597"/>
            </a:xfrm>
            <a:prstGeom prst="rect">
              <a:avLst/>
            </a:prstGeom>
          </p:spPr>
        </p:pic>
      </p:grpSp>
      <p:grpSp>
        <p:nvGrpSpPr>
          <p:cNvPr id="67" name="Group 66">
            <a:extLst>
              <a:ext uri="{FF2B5EF4-FFF2-40B4-BE49-F238E27FC236}">
                <a16:creationId xmlns:a16="http://schemas.microsoft.com/office/drawing/2014/main" id="{B6EB2829-A944-4321-90C3-110DFCF69CBC}"/>
              </a:ext>
            </a:extLst>
          </p:cNvPr>
          <p:cNvGrpSpPr/>
          <p:nvPr/>
        </p:nvGrpSpPr>
        <p:grpSpPr>
          <a:xfrm>
            <a:off x="2988346" y="3578325"/>
            <a:ext cx="221496" cy="214343"/>
            <a:chOff x="2988346" y="1973463"/>
            <a:chExt cx="221496" cy="214343"/>
          </a:xfrm>
        </p:grpSpPr>
        <p:sp>
          <p:nvSpPr>
            <p:cNvPr id="68" name="Rounded Rectangle 67">
              <a:extLst>
                <a:ext uri="{FF2B5EF4-FFF2-40B4-BE49-F238E27FC236}">
                  <a16:creationId xmlns:a16="http://schemas.microsoft.com/office/drawing/2014/main" id="{525E8432-34DB-A36A-1555-CA61A200506D}"/>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70" name="Graphic 69" descr="Add with solid fill">
              <a:extLst>
                <a:ext uri="{FF2B5EF4-FFF2-40B4-BE49-F238E27FC236}">
                  <a16:creationId xmlns:a16="http://schemas.microsoft.com/office/drawing/2014/main" id="{9A53CE44-E50F-0D10-EF95-0A07BC0FDD12}"/>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049415" y="2029072"/>
              <a:ext cx="100597" cy="100597"/>
            </a:xfrm>
            <a:prstGeom prst="rect">
              <a:avLst/>
            </a:prstGeom>
          </p:spPr>
        </p:pic>
      </p:grpSp>
      <p:grpSp>
        <p:nvGrpSpPr>
          <p:cNvPr id="72" name="Group 71">
            <a:extLst>
              <a:ext uri="{FF2B5EF4-FFF2-40B4-BE49-F238E27FC236}">
                <a16:creationId xmlns:a16="http://schemas.microsoft.com/office/drawing/2014/main" id="{82ADEFFF-4179-09DB-2F3B-F842B8B65696}"/>
              </a:ext>
            </a:extLst>
          </p:cNvPr>
          <p:cNvGrpSpPr/>
          <p:nvPr/>
        </p:nvGrpSpPr>
        <p:grpSpPr>
          <a:xfrm>
            <a:off x="4726253" y="3578325"/>
            <a:ext cx="221496" cy="214343"/>
            <a:chOff x="2988346" y="1973463"/>
            <a:chExt cx="221496" cy="214343"/>
          </a:xfrm>
        </p:grpSpPr>
        <p:sp>
          <p:nvSpPr>
            <p:cNvPr id="73" name="Rounded Rectangle 72">
              <a:extLst>
                <a:ext uri="{FF2B5EF4-FFF2-40B4-BE49-F238E27FC236}">
                  <a16:creationId xmlns:a16="http://schemas.microsoft.com/office/drawing/2014/main" id="{759B78EA-617A-1114-79D9-5245D38988F8}"/>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77" name="Graphic 76" descr="Add with solid fill">
              <a:extLst>
                <a:ext uri="{FF2B5EF4-FFF2-40B4-BE49-F238E27FC236}">
                  <a16:creationId xmlns:a16="http://schemas.microsoft.com/office/drawing/2014/main" id="{44DB291C-7088-4B7F-B732-0D0D2946F119}"/>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049415" y="2029072"/>
              <a:ext cx="100597" cy="100597"/>
            </a:xfrm>
            <a:prstGeom prst="rect">
              <a:avLst/>
            </a:prstGeom>
          </p:spPr>
        </p:pic>
      </p:grpSp>
      <p:grpSp>
        <p:nvGrpSpPr>
          <p:cNvPr id="78" name="Group 77">
            <a:extLst>
              <a:ext uri="{FF2B5EF4-FFF2-40B4-BE49-F238E27FC236}">
                <a16:creationId xmlns:a16="http://schemas.microsoft.com/office/drawing/2014/main" id="{DC3B1A34-011C-057D-BA8F-B989507E545E}"/>
              </a:ext>
            </a:extLst>
          </p:cNvPr>
          <p:cNvGrpSpPr/>
          <p:nvPr/>
        </p:nvGrpSpPr>
        <p:grpSpPr>
          <a:xfrm>
            <a:off x="6464160" y="3578325"/>
            <a:ext cx="221496" cy="214343"/>
            <a:chOff x="2988346" y="1973463"/>
            <a:chExt cx="221496" cy="214343"/>
          </a:xfrm>
        </p:grpSpPr>
        <p:sp>
          <p:nvSpPr>
            <p:cNvPr id="79" name="Rounded Rectangle 78">
              <a:extLst>
                <a:ext uri="{FF2B5EF4-FFF2-40B4-BE49-F238E27FC236}">
                  <a16:creationId xmlns:a16="http://schemas.microsoft.com/office/drawing/2014/main" id="{012A6800-D7F4-C3C5-69B0-1C49351BDF20}"/>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80" name="Graphic 79" descr="Add with solid fill">
              <a:extLst>
                <a:ext uri="{FF2B5EF4-FFF2-40B4-BE49-F238E27FC236}">
                  <a16:creationId xmlns:a16="http://schemas.microsoft.com/office/drawing/2014/main" id="{B1A16683-771A-96B4-24F5-8739432329DA}"/>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049415" y="2029072"/>
              <a:ext cx="100597" cy="100597"/>
            </a:xfrm>
            <a:prstGeom prst="rect">
              <a:avLst/>
            </a:prstGeom>
          </p:spPr>
        </p:pic>
      </p:grpSp>
      <p:grpSp>
        <p:nvGrpSpPr>
          <p:cNvPr id="81" name="Group 80">
            <a:extLst>
              <a:ext uri="{FF2B5EF4-FFF2-40B4-BE49-F238E27FC236}">
                <a16:creationId xmlns:a16="http://schemas.microsoft.com/office/drawing/2014/main" id="{6C9C992A-8E40-5CAF-2BFB-1AC839A29556}"/>
              </a:ext>
            </a:extLst>
          </p:cNvPr>
          <p:cNvGrpSpPr/>
          <p:nvPr/>
        </p:nvGrpSpPr>
        <p:grpSpPr>
          <a:xfrm>
            <a:off x="8202067" y="3578325"/>
            <a:ext cx="221496" cy="214343"/>
            <a:chOff x="2988346" y="1973463"/>
            <a:chExt cx="221496" cy="214343"/>
          </a:xfrm>
        </p:grpSpPr>
        <p:sp>
          <p:nvSpPr>
            <p:cNvPr id="82" name="Rounded Rectangle 81">
              <a:extLst>
                <a:ext uri="{FF2B5EF4-FFF2-40B4-BE49-F238E27FC236}">
                  <a16:creationId xmlns:a16="http://schemas.microsoft.com/office/drawing/2014/main" id="{DE1BAFBF-3024-51DC-8369-E35287A25EFF}"/>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84" name="Graphic 83" descr="Add with solid fill">
              <a:extLst>
                <a:ext uri="{FF2B5EF4-FFF2-40B4-BE49-F238E27FC236}">
                  <a16:creationId xmlns:a16="http://schemas.microsoft.com/office/drawing/2014/main" id="{A3A60651-48FB-7F08-8A78-D82CE707AF1A}"/>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049415" y="2029072"/>
              <a:ext cx="100597" cy="100597"/>
            </a:xfrm>
            <a:prstGeom prst="rect">
              <a:avLst/>
            </a:prstGeom>
          </p:spPr>
        </p:pic>
      </p:grpSp>
      <p:grpSp>
        <p:nvGrpSpPr>
          <p:cNvPr id="85" name="Group 84">
            <a:extLst>
              <a:ext uri="{FF2B5EF4-FFF2-40B4-BE49-F238E27FC236}">
                <a16:creationId xmlns:a16="http://schemas.microsoft.com/office/drawing/2014/main" id="{0DE7BC9E-D950-BED6-34CE-F23EBDEBA2CA}"/>
              </a:ext>
            </a:extLst>
          </p:cNvPr>
          <p:cNvGrpSpPr/>
          <p:nvPr/>
        </p:nvGrpSpPr>
        <p:grpSpPr>
          <a:xfrm>
            <a:off x="2988346" y="5381646"/>
            <a:ext cx="221496" cy="214343"/>
            <a:chOff x="2988346" y="1973463"/>
            <a:chExt cx="221496" cy="214343"/>
          </a:xfrm>
        </p:grpSpPr>
        <p:sp>
          <p:nvSpPr>
            <p:cNvPr id="86" name="Rounded Rectangle 85">
              <a:extLst>
                <a:ext uri="{FF2B5EF4-FFF2-40B4-BE49-F238E27FC236}">
                  <a16:creationId xmlns:a16="http://schemas.microsoft.com/office/drawing/2014/main" id="{19C6E7AC-42D3-910E-250D-CD8E076C7D86}"/>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87" name="Graphic 86" descr="Add with solid fill">
              <a:extLst>
                <a:ext uri="{FF2B5EF4-FFF2-40B4-BE49-F238E27FC236}">
                  <a16:creationId xmlns:a16="http://schemas.microsoft.com/office/drawing/2014/main" id="{036EDD0A-2946-461F-4FE3-6DE475686112}"/>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049415" y="2029072"/>
              <a:ext cx="100597" cy="100597"/>
            </a:xfrm>
            <a:prstGeom prst="rect">
              <a:avLst/>
            </a:prstGeom>
          </p:spPr>
        </p:pic>
      </p:grpSp>
      <p:grpSp>
        <p:nvGrpSpPr>
          <p:cNvPr id="88" name="Group 87">
            <a:extLst>
              <a:ext uri="{FF2B5EF4-FFF2-40B4-BE49-F238E27FC236}">
                <a16:creationId xmlns:a16="http://schemas.microsoft.com/office/drawing/2014/main" id="{FB281AAA-6CDB-D993-BB28-E7A25A35B592}"/>
              </a:ext>
            </a:extLst>
          </p:cNvPr>
          <p:cNvGrpSpPr/>
          <p:nvPr/>
        </p:nvGrpSpPr>
        <p:grpSpPr>
          <a:xfrm>
            <a:off x="4726253" y="5381646"/>
            <a:ext cx="221496" cy="214343"/>
            <a:chOff x="2988346" y="1973463"/>
            <a:chExt cx="221496" cy="214343"/>
          </a:xfrm>
        </p:grpSpPr>
        <p:sp>
          <p:nvSpPr>
            <p:cNvPr id="89" name="Rounded Rectangle 88">
              <a:extLst>
                <a:ext uri="{FF2B5EF4-FFF2-40B4-BE49-F238E27FC236}">
                  <a16:creationId xmlns:a16="http://schemas.microsoft.com/office/drawing/2014/main" id="{531F532C-0029-2F70-8E08-A7C62E420580}"/>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0" name="Graphic 89" descr="Add with solid fill">
              <a:extLst>
                <a:ext uri="{FF2B5EF4-FFF2-40B4-BE49-F238E27FC236}">
                  <a16:creationId xmlns:a16="http://schemas.microsoft.com/office/drawing/2014/main" id="{0DC82EAE-0F3F-AEF6-290A-374BB956EA9A}"/>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049415" y="2029072"/>
              <a:ext cx="100597" cy="100597"/>
            </a:xfrm>
            <a:prstGeom prst="rect">
              <a:avLst/>
            </a:prstGeom>
          </p:spPr>
        </p:pic>
      </p:grpSp>
      <p:grpSp>
        <p:nvGrpSpPr>
          <p:cNvPr id="91" name="Group 90">
            <a:extLst>
              <a:ext uri="{FF2B5EF4-FFF2-40B4-BE49-F238E27FC236}">
                <a16:creationId xmlns:a16="http://schemas.microsoft.com/office/drawing/2014/main" id="{0DA09C91-9964-EC66-11CB-53CCF1BD5E8C}"/>
              </a:ext>
            </a:extLst>
          </p:cNvPr>
          <p:cNvGrpSpPr/>
          <p:nvPr/>
        </p:nvGrpSpPr>
        <p:grpSpPr>
          <a:xfrm>
            <a:off x="6515078" y="5381646"/>
            <a:ext cx="221496" cy="214343"/>
            <a:chOff x="2988346" y="1973463"/>
            <a:chExt cx="221496" cy="214343"/>
          </a:xfrm>
        </p:grpSpPr>
        <p:sp>
          <p:nvSpPr>
            <p:cNvPr id="92" name="Rounded Rectangle 91">
              <a:extLst>
                <a:ext uri="{FF2B5EF4-FFF2-40B4-BE49-F238E27FC236}">
                  <a16:creationId xmlns:a16="http://schemas.microsoft.com/office/drawing/2014/main" id="{FDE5826B-982E-D5DE-EAD4-25F9FDB8839E}"/>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3" name="Graphic 92" descr="Add with solid fill">
              <a:extLst>
                <a:ext uri="{FF2B5EF4-FFF2-40B4-BE49-F238E27FC236}">
                  <a16:creationId xmlns:a16="http://schemas.microsoft.com/office/drawing/2014/main" id="{BDA62AB2-4E31-5DEB-8937-E2965AD67233}"/>
                </a:ext>
              </a:extLst>
            </p:cNvPr>
            <p:cNvPicPr>
              <a:picLocks noChangeAspect="1"/>
            </p:cNvPicPr>
            <p:nvPr/>
          </p:nvPicPr>
          <p:blipFill>
            <a:blip r:embed="rId11">
              <a:extLst>
                <a:ext uri="{96DAC541-7B7A-43D3-8B79-37D633B846F1}">
                  <asvg:svgBlip xmlns:asvg="http://schemas.microsoft.com/office/drawing/2016/SVG/main" r:embed="rId12"/>
                </a:ext>
              </a:extLst>
            </a:blip>
            <a:srcRect/>
            <a:stretch/>
          </p:blipFill>
          <p:spPr>
            <a:xfrm>
              <a:off x="3049415" y="2029072"/>
              <a:ext cx="100597" cy="100597"/>
            </a:xfrm>
            <a:prstGeom prst="rect">
              <a:avLst/>
            </a:prstGeom>
          </p:spPr>
        </p:pic>
      </p:grpSp>
      <p:sp>
        <p:nvSpPr>
          <p:cNvPr id="94" name="Rectangle 93">
            <a:hlinkClick r:id="rId13" action="ppaction://hlinksldjump"/>
            <a:extLst>
              <a:ext uri="{FF2B5EF4-FFF2-40B4-BE49-F238E27FC236}">
                <a16:creationId xmlns:a16="http://schemas.microsoft.com/office/drawing/2014/main" id="{A907412F-EC3E-A0FC-62A8-0C37EDE7C4E8}"/>
              </a:ext>
            </a:extLst>
          </p:cNvPr>
          <p:cNvSpPr/>
          <p:nvPr/>
        </p:nvSpPr>
        <p:spPr>
          <a:xfrm>
            <a:off x="2338767" y="935904"/>
            <a:ext cx="1546050" cy="1424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95" name="Rectangle 94">
            <a:hlinkClick r:id="rId14" action="ppaction://hlinksldjump"/>
            <a:extLst>
              <a:ext uri="{FF2B5EF4-FFF2-40B4-BE49-F238E27FC236}">
                <a16:creationId xmlns:a16="http://schemas.microsoft.com/office/drawing/2014/main" id="{44C36865-31B9-2A01-E490-5D91FD1F8A74}"/>
              </a:ext>
            </a:extLst>
          </p:cNvPr>
          <p:cNvSpPr/>
          <p:nvPr/>
        </p:nvSpPr>
        <p:spPr>
          <a:xfrm>
            <a:off x="4058236" y="935904"/>
            <a:ext cx="1546050" cy="1424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98" name="Rectangle 97">
            <a:hlinkClick r:id="rId15" action="ppaction://hlinksldjump"/>
            <a:extLst>
              <a:ext uri="{FF2B5EF4-FFF2-40B4-BE49-F238E27FC236}">
                <a16:creationId xmlns:a16="http://schemas.microsoft.com/office/drawing/2014/main" id="{162D3E03-D8D7-D854-DFC6-A650CE858119}"/>
              </a:ext>
            </a:extLst>
          </p:cNvPr>
          <p:cNvSpPr/>
          <p:nvPr/>
        </p:nvSpPr>
        <p:spPr>
          <a:xfrm>
            <a:off x="5807523" y="935904"/>
            <a:ext cx="1546050" cy="1424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99" name="Rectangle 98">
            <a:hlinkClick r:id="rId16" action="ppaction://hlinksldjump"/>
            <a:extLst>
              <a:ext uri="{FF2B5EF4-FFF2-40B4-BE49-F238E27FC236}">
                <a16:creationId xmlns:a16="http://schemas.microsoft.com/office/drawing/2014/main" id="{E32049C8-D5C5-BBB6-B58D-C5EC5940A8A6}"/>
              </a:ext>
            </a:extLst>
          </p:cNvPr>
          <p:cNvSpPr/>
          <p:nvPr/>
        </p:nvSpPr>
        <p:spPr>
          <a:xfrm>
            <a:off x="7536932" y="935904"/>
            <a:ext cx="1546050" cy="1424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0" name="Rectangle 99">
            <a:hlinkClick r:id="rId17" action="ppaction://hlinksldjump"/>
            <a:extLst>
              <a:ext uri="{FF2B5EF4-FFF2-40B4-BE49-F238E27FC236}">
                <a16:creationId xmlns:a16="http://schemas.microsoft.com/office/drawing/2014/main" id="{FFFFA69B-5573-852C-FB62-DF580EBAA36C}"/>
              </a:ext>
            </a:extLst>
          </p:cNvPr>
          <p:cNvSpPr/>
          <p:nvPr/>
        </p:nvSpPr>
        <p:spPr>
          <a:xfrm>
            <a:off x="2328827" y="2555982"/>
            <a:ext cx="1546050" cy="1424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1" name="Rectangle 100">
            <a:hlinkClick r:id="rId18" action="ppaction://hlinksldjump"/>
            <a:extLst>
              <a:ext uri="{FF2B5EF4-FFF2-40B4-BE49-F238E27FC236}">
                <a16:creationId xmlns:a16="http://schemas.microsoft.com/office/drawing/2014/main" id="{1C1AECA3-4BAF-6855-E248-44FC91CF5CFD}"/>
              </a:ext>
            </a:extLst>
          </p:cNvPr>
          <p:cNvSpPr/>
          <p:nvPr/>
        </p:nvSpPr>
        <p:spPr>
          <a:xfrm>
            <a:off x="4058235" y="2555982"/>
            <a:ext cx="1546050" cy="1424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2" name="Rectangle 101">
            <a:hlinkClick r:id="rId19" action="ppaction://hlinksldjump"/>
            <a:extLst>
              <a:ext uri="{FF2B5EF4-FFF2-40B4-BE49-F238E27FC236}">
                <a16:creationId xmlns:a16="http://schemas.microsoft.com/office/drawing/2014/main" id="{70B5C3D2-680E-1A34-7835-FA75DC91AD37}"/>
              </a:ext>
            </a:extLst>
          </p:cNvPr>
          <p:cNvSpPr/>
          <p:nvPr/>
        </p:nvSpPr>
        <p:spPr>
          <a:xfrm>
            <a:off x="5797583" y="2555982"/>
            <a:ext cx="1546050" cy="1424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3" name="Rectangle 102">
            <a:hlinkClick r:id="rId20" action="ppaction://hlinksldjump"/>
            <a:extLst>
              <a:ext uri="{FF2B5EF4-FFF2-40B4-BE49-F238E27FC236}">
                <a16:creationId xmlns:a16="http://schemas.microsoft.com/office/drawing/2014/main" id="{C28BCC7F-F5BB-377B-DA33-A405EE9C7F41}"/>
              </a:ext>
            </a:extLst>
          </p:cNvPr>
          <p:cNvSpPr/>
          <p:nvPr/>
        </p:nvSpPr>
        <p:spPr>
          <a:xfrm>
            <a:off x="7556809" y="2555982"/>
            <a:ext cx="1546050" cy="1424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4" name="Rectangle 103">
            <a:hlinkClick r:id="rId21" action="ppaction://hlinksldjump"/>
            <a:extLst>
              <a:ext uri="{FF2B5EF4-FFF2-40B4-BE49-F238E27FC236}">
                <a16:creationId xmlns:a16="http://schemas.microsoft.com/office/drawing/2014/main" id="{60914016-73D9-F211-A5F8-80C480A04ACF}"/>
              </a:ext>
            </a:extLst>
          </p:cNvPr>
          <p:cNvSpPr/>
          <p:nvPr/>
        </p:nvSpPr>
        <p:spPr>
          <a:xfrm>
            <a:off x="2318887" y="4325148"/>
            <a:ext cx="1546050" cy="1424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5" name="Rectangle 104">
            <a:hlinkClick r:id="rId22" action="ppaction://hlinksldjump"/>
            <a:extLst>
              <a:ext uri="{FF2B5EF4-FFF2-40B4-BE49-F238E27FC236}">
                <a16:creationId xmlns:a16="http://schemas.microsoft.com/office/drawing/2014/main" id="{3E93B5E6-51A6-56FD-9218-47FFD11E97B0}"/>
              </a:ext>
            </a:extLst>
          </p:cNvPr>
          <p:cNvSpPr/>
          <p:nvPr/>
        </p:nvSpPr>
        <p:spPr>
          <a:xfrm>
            <a:off x="4068174" y="4325148"/>
            <a:ext cx="1546050" cy="1424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
        <p:nvSpPr>
          <p:cNvPr id="106" name="Rectangle 105">
            <a:hlinkClick r:id="rId23" action="ppaction://hlinksldjump"/>
            <a:extLst>
              <a:ext uri="{FF2B5EF4-FFF2-40B4-BE49-F238E27FC236}">
                <a16:creationId xmlns:a16="http://schemas.microsoft.com/office/drawing/2014/main" id="{682D9D35-7530-930E-F75E-C94D88F6CC4E}"/>
              </a:ext>
            </a:extLst>
          </p:cNvPr>
          <p:cNvSpPr/>
          <p:nvPr/>
        </p:nvSpPr>
        <p:spPr>
          <a:xfrm>
            <a:off x="5867156" y="4325148"/>
            <a:ext cx="1546050" cy="14243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a:p>
        </p:txBody>
      </p:sp>
    </p:spTree>
    <p:extLst>
      <p:ext uri="{BB962C8B-B14F-4D97-AF65-F5344CB8AC3E}">
        <p14:creationId xmlns:p14="http://schemas.microsoft.com/office/powerpoint/2010/main" val="23125898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BFD6D9">
            <a:alpha val="30000"/>
          </a:srgb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3327906-C258-F542-4554-68F2F3EAE90D}"/>
              </a:ext>
            </a:extLst>
          </p:cNvPr>
          <p:cNvSpPr/>
          <p:nvPr/>
        </p:nvSpPr>
        <p:spPr>
          <a:xfrm>
            <a:off x="1" y="0"/>
            <a:ext cx="9906000"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pSp>
        <p:nvGrpSpPr>
          <p:cNvPr id="34" name="Group 33">
            <a:extLst>
              <a:ext uri="{FF2B5EF4-FFF2-40B4-BE49-F238E27FC236}">
                <a16:creationId xmlns:a16="http://schemas.microsoft.com/office/drawing/2014/main" id="{008B7B52-302B-74A1-D1D7-74F7C41FBFD1}"/>
              </a:ext>
            </a:extLst>
          </p:cNvPr>
          <p:cNvGrpSpPr/>
          <p:nvPr/>
        </p:nvGrpSpPr>
        <p:grpSpPr>
          <a:xfrm>
            <a:off x="1311304" y="1658090"/>
            <a:ext cx="7283393" cy="3155821"/>
            <a:chOff x="1002347" y="1079541"/>
            <a:chExt cx="7283393" cy="3155821"/>
          </a:xfrm>
        </p:grpSpPr>
        <p:sp>
          <p:nvSpPr>
            <p:cNvPr id="8" name="TextBox 7">
              <a:extLst>
                <a:ext uri="{FF2B5EF4-FFF2-40B4-BE49-F238E27FC236}">
                  <a16:creationId xmlns:a16="http://schemas.microsoft.com/office/drawing/2014/main" id="{2E66C121-A250-B281-04DC-6FA03FA69D01}"/>
                </a:ext>
              </a:extLst>
            </p:cNvPr>
            <p:cNvSpPr txBox="1"/>
            <p:nvPr/>
          </p:nvSpPr>
          <p:spPr>
            <a:xfrm>
              <a:off x="1002347" y="1185431"/>
              <a:ext cx="2635716"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33" name="Group 32">
              <a:extLst>
                <a:ext uri="{FF2B5EF4-FFF2-40B4-BE49-F238E27FC236}">
                  <a16:creationId xmlns:a16="http://schemas.microsoft.com/office/drawing/2014/main" id="{A2FF63AE-8119-330E-3E84-F258F9C2CA8A}"/>
                </a:ext>
              </a:extLst>
            </p:cNvPr>
            <p:cNvGrpSpPr/>
            <p:nvPr/>
          </p:nvGrpSpPr>
          <p:grpSpPr>
            <a:xfrm>
              <a:off x="1002347" y="2279470"/>
              <a:ext cx="7283393" cy="1955892"/>
              <a:chOff x="211105" y="1454256"/>
              <a:chExt cx="5656366" cy="1518968"/>
            </a:xfrm>
          </p:grpSpPr>
          <p:grpSp>
            <p:nvGrpSpPr>
              <p:cNvPr id="9" name="Group 8">
                <a:extLst>
                  <a:ext uri="{FF2B5EF4-FFF2-40B4-BE49-F238E27FC236}">
                    <a16:creationId xmlns:a16="http://schemas.microsoft.com/office/drawing/2014/main" id="{8FCBB5DF-86D4-BD51-329B-CD6DBA473BEE}"/>
                  </a:ext>
                </a:extLst>
              </p:cNvPr>
              <p:cNvGrpSpPr/>
              <p:nvPr/>
            </p:nvGrpSpPr>
            <p:grpSpPr>
              <a:xfrm>
                <a:off x="211105" y="1457438"/>
                <a:ext cx="1699304" cy="1515786"/>
                <a:chOff x="211103" y="1459986"/>
                <a:chExt cx="1283976" cy="1145312"/>
              </a:xfrm>
            </p:grpSpPr>
            <p:grpSp>
              <p:nvGrpSpPr>
                <p:cNvPr id="10" name="Group 9">
                  <a:extLst>
                    <a:ext uri="{FF2B5EF4-FFF2-40B4-BE49-F238E27FC236}">
                      <a16:creationId xmlns:a16="http://schemas.microsoft.com/office/drawing/2014/main" id="{2A9D54BB-2FAC-0C21-FE4D-B12DBE78D903}"/>
                    </a:ext>
                  </a:extLst>
                </p:cNvPr>
                <p:cNvGrpSpPr/>
                <p:nvPr/>
              </p:nvGrpSpPr>
              <p:grpSpPr>
                <a:xfrm>
                  <a:off x="211103" y="1459986"/>
                  <a:ext cx="1283976" cy="1125223"/>
                  <a:chOff x="176813" y="351627"/>
                  <a:chExt cx="1283976" cy="1125223"/>
                </a:xfrm>
              </p:grpSpPr>
              <p:sp>
                <p:nvSpPr>
                  <p:cNvPr id="13" name="Rounded Rectangle 12">
                    <a:extLst>
                      <a:ext uri="{FF2B5EF4-FFF2-40B4-BE49-F238E27FC236}">
                        <a16:creationId xmlns:a16="http://schemas.microsoft.com/office/drawing/2014/main" id="{06D88737-E712-CF7C-ACEA-0D45E1EE197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28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4" name="TextBox 13">
                    <a:extLst>
                      <a:ext uri="{FF2B5EF4-FFF2-40B4-BE49-F238E27FC236}">
                        <a16:creationId xmlns:a16="http://schemas.microsoft.com/office/drawing/2014/main" id="{FB2C3856-598B-B860-3B3E-3A5151CE4059}"/>
                      </a:ext>
                    </a:extLst>
                  </p:cNvPr>
                  <p:cNvSpPr txBox="1"/>
                  <p:nvPr/>
                </p:nvSpPr>
                <p:spPr>
                  <a:xfrm>
                    <a:off x="176813" y="513952"/>
                    <a:ext cx="1107290" cy="25284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1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sp>
                <p:nvSpPr>
                  <p:cNvPr id="15" name="TextBox 14">
                    <a:extLst>
                      <a:ext uri="{FF2B5EF4-FFF2-40B4-BE49-F238E27FC236}">
                        <a16:creationId xmlns:a16="http://schemas.microsoft.com/office/drawing/2014/main" id="{0B17496E-6D66-6F65-FC46-A2C996140727}"/>
                      </a:ext>
                    </a:extLst>
                  </p:cNvPr>
                  <p:cNvSpPr txBox="1"/>
                  <p:nvPr/>
                </p:nvSpPr>
                <p:spPr>
                  <a:xfrm>
                    <a:off x="353499" y="875183"/>
                    <a:ext cx="1107290" cy="451507"/>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1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Situaties waarin je het VOW bericht gebruikt voor het doorgeven </a:t>
                    </a:r>
                    <a:br>
                      <a:rPr kumimoji="0" lang="nl-NL" sz="11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11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van een wijziging</a:t>
                    </a:r>
                  </a:p>
                </p:txBody>
              </p:sp>
              <p:sp>
                <p:nvSpPr>
                  <p:cNvPr id="16" name="TextBox 15">
                    <a:extLst>
                      <a:ext uri="{FF2B5EF4-FFF2-40B4-BE49-F238E27FC236}">
                        <a16:creationId xmlns:a16="http://schemas.microsoft.com/office/drawing/2014/main" id="{82C1AA42-655B-BFD8-42E0-ABA24F8940E8}"/>
                      </a:ext>
                    </a:extLst>
                  </p:cNvPr>
                  <p:cNvSpPr txBox="1"/>
                  <p:nvPr/>
                </p:nvSpPr>
                <p:spPr>
                  <a:xfrm>
                    <a:off x="353500" y="1323337"/>
                    <a:ext cx="1019028" cy="153513"/>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1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VOW versus VOT</a:t>
                    </a:r>
                  </a:p>
                </p:txBody>
              </p:sp>
            </p:grpSp>
            <p:pic>
              <p:nvPicPr>
                <p:cNvPr id="11" name="Graphic 10" descr="Arrow Right with solid fill">
                  <a:extLst>
                    <a:ext uri="{FF2B5EF4-FFF2-40B4-BE49-F238E27FC236}">
                      <a16:creationId xmlns:a16="http://schemas.microsoft.com/office/drawing/2014/main" id="{5EF1E98C-87D3-8F88-B8E4-6113FC11DE6F}"/>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5394" r="-1"/>
                <a:stretch/>
              </p:blipFill>
              <p:spPr>
                <a:xfrm>
                  <a:off x="308767" y="1984939"/>
                  <a:ext cx="81749" cy="183269"/>
                </a:xfrm>
                <a:prstGeom prst="rect">
                  <a:avLst/>
                </a:prstGeom>
              </p:spPr>
            </p:pic>
            <p:pic>
              <p:nvPicPr>
                <p:cNvPr id="12" name="Graphic 11" descr="Arrow Right with solid fill">
                  <a:extLst>
                    <a:ext uri="{FF2B5EF4-FFF2-40B4-BE49-F238E27FC236}">
                      <a16:creationId xmlns:a16="http://schemas.microsoft.com/office/drawing/2014/main" id="{5EB60A6D-8BB3-3DEB-D965-382E65606D01}"/>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5394" r="-1"/>
                <a:stretch/>
              </p:blipFill>
              <p:spPr>
                <a:xfrm>
                  <a:off x="299531" y="2422029"/>
                  <a:ext cx="81749" cy="183269"/>
                </a:xfrm>
                <a:prstGeom prst="rect">
                  <a:avLst/>
                </a:prstGeom>
              </p:spPr>
            </p:pic>
          </p:grpSp>
          <p:grpSp>
            <p:nvGrpSpPr>
              <p:cNvPr id="17" name="Group 16">
                <a:extLst>
                  <a:ext uri="{FF2B5EF4-FFF2-40B4-BE49-F238E27FC236}">
                    <a16:creationId xmlns:a16="http://schemas.microsoft.com/office/drawing/2014/main" id="{34A158BB-114E-CC44-CA39-2E01240BFCF7}"/>
                  </a:ext>
                </a:extLst>
              </p:cNvPr>
              <p:cNvGrpSpPr/>
              <p:nvPr/>
            </p:nvGrpSpPr>
            <p:grpSpPr>
              <a:xfrm>
                <a:off x="2306555" y="1455515"/>
                <a:ext cx="1465467" cy="1137472"/>
                <a:chOff x="211102" y="3019036"/>
                <a:chExt cx="1107292" cy="859462"/>
              </a:xfrm>
            </p:grpSpPr>
            <p:grpSp>
              <p:nvGrpSpPr>
                <p:cNvPr id="18" name="Group 17">
                  <a:extLst>
                    <a:ext uri="{FF2B5EF4-FFF2-40B4-BE49-F238E27FC236}">
                      <a16:creationId xmlns:a16="http://schemas.microsoft.com/office/drawing/2014/main" id="{BCF104A7-174D-4FC2-1A23-2537EDB12859}"/>
                    </a:ext>
                  </a:extLst>
                </p:cNvPr>
                <p:cNvGrpSpPr/>
                <p:nvPr/>
              </p:nvGrpSpPr>
              <p:grpSpPr>
                <a:xfrm>
                  <a:off x="211102" y="3019036"/>
                  <a:ext cx="1107292" cy="859462"/>
                  <a:chOff x="176812" y="1947374"/>
                  <a:chExt cx="1107292" cy="859462"/>
                </a:xfrm>
              </p:grpSpPr>
              <p:sp>
                <p:nvSpPr>
                  <p:cNvPr id="20" name="Rounded Rectangle 19">
                    <a:extLst>
                      <a:ext uri="{FF2B5EF4-FFF2-40B4-BE49-F238E27FC236}">
                        <a16:creationId xmlns:a16="http://schemas.microsoft.com/office/drawing/2014/main" id="{79F94D24-0C60-9298-92D7-FE67CEF26CF1}"/>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28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4C4CBAC4-E09E-B500-CA41-E1A9923BBD3E}"/>
                      </a:ext>
                    </a:extLst>
                  </p:cNvPr>
                  <p:cNvSpPr txBox="1"/>
                  <p:nvPr/>
                </p:nvSpPr>
                <p:spPr>
                  <a:xfrm>
                    <a:off x="176812" y="2109699"/>
                    <a:ext cx="1107292" cy="35217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1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om te versturen.</a:t>
                    </a:r>
                  </a:p>
                </p:txBody>
              </p:sp>
              <p:sp>
                <p:nvSpPr>
                  <p:cNvPr id="22" name="TextBox 21">
                    <a:extLst>
                      <a:ext uri="{FF2B5EF4-FFF2-40B4-BE49-F238E27FC236}">
                        <a16:creationId xmlns:a16="http://schemas.microsoft.com/office/drawing/2014/main" id="{E0A8810D-4145-AA38-9DAB-C288DB48552B}"/>
                      </a:ext>
                    </a:extLst>
                  </p:cNvPr>
                  <p:cNvSpPr txBox="1"/>
                  <p:nvPr/>
                </p:nvSpPr>
                <p:spPr>
                  <a:xfrm>
                    <a:off x="356743" y="2553992"/>
                    <a:ext cx="927360" cy="25284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1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Zo vul je een </a:t>
                    </a:r>
                    <a:br>
                      <a:rPr kumimoji="0" lang="nl-NL" sz="11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11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pic>
              <p:nvPicPr>
                <p:cNvPr id="19" name="Graphic 18" descr="Arrow Right with solid fill">
                  <a:extLst>
                    <a:ext uri="{FF2B5EF4-FFF2-40B4-BE49-F238E27FC236}">
                      <a16:creationId xmlns:a16="http://schemas.microsoft.com/office/drawing/2014/main" id="{52F140B7-968B-968E-F03F-911CD73FA28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5394" r="-1"/>
                <a:stretch/>
              </p:blipFill>
              <p:spPr>
                <a:xfrm>
                  <a:off x="299531" y="3625654"/>
                  <a:ext cx="81749" cy="183269"/>
                </a:xfrm>
                <a:prstGeom prst="rect">
                  <a:avLst/>
                </a:prstGeom>
              </p:spPr>
            </p:pic>
          </p:grpSp>
          <p:grpSp>
            <p:nvGrpSpPr>
              <p:cNvPr id="23" name="Group 22">
                <a:extLst>
                  <a:ext uri="{FF2B5EF4-FFF2-40B4-BE49-F238E27FC236}">
                    <a16:creationId xmlns:a16="http://schemas.microsoft.com/office/drawing/2014/main" id="{36CE77AD-80AB-CDBA-B299-BACE0F3802B5}"/>
                  </a:ext>
                </a:extLst>
              </p:cNvPr>
              <p:cNvGrpSpPr/>
              <p:nvPr/>
            </p:nvGrpSpPr>
            <p:grpSpPr>
              <a:xfrm>
                <a:off x="4284978" y="1454256"/>
                <a:ext cx="1582493" cy="1494764"/>
                <a:chOff x="211102" y="4302973"/>
                <a:chExt cx="1195715" cy="1129428"/>
              </a:xfrm>
            </p:grpSpPr>
            <p:pic>
              <p:nvPicPr>
                <p:cNvPr id="24" name="Graphic 23" descr="Arrow Right with solid fill">
                  <a:extLst>
                    <a:ext uri="{FF2B5EF4-FFF2-40B4-BE49-F238E27FC236}">
                      <a16:creationId xmlns:a16="http://schemas.microsoft.com/office/drawing/2014/main" id="{6DE2E9E3-6D5D-63D6-1D34-CC886416C42E}"/>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306040" y="5188079"/>
                  <a:ext cx="81749" cy="183269"/>
                </a:xfrm>
                <a:prstGeom prst="rect">
                  <a:avLst/>
                </a:prstGeom>
              </p:spPr>
            </p:pic>
            <p:pic>
              <p:nvPicPr>
                <p:cNvPr id="25" name="Graphic 24" descr="Arrow Right with solid fill">
                  <a:extLst>
                    <a:ext uri="{FF2B5EF4-FFF2-40B4-BE49-F238E27FC236}">
                      <a16:creationId xmlns:a16="http://schemas.microsoft.com/office/drawing/2014/main" id="{A2007EB6-5DB1-D0DC-6076-31F136774B91}"/>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299531" y="4825046"/>
                  <a:ext cx="81749" cy="183269"/>
                </a:xfrm>
                <a:prstGeom prst="rect">
                  <a:avLst/>
                </a:prstGeom>
              </p:spPr>
            </p:pic>
            <p:grpSp>
              <p:nvGrpSpPr>
                <p:cNvPr id="26" name="Group 25">
                  <a:extLst>
                    <a:ext uri="{FF2B5EF4-FFF2-40B4-BE49-F238E27FC236}">
                      <a16:creationId xmlns:a16="http://schemas.microsoft.com/office/drawing/2014/main" id="{9227A20A-2A0E-7841-3CD7-D582B09E4F5E}"/>
                    </a:ext>
                  </a:extLst>
                </p:cNvPr>
                <p:cNvGrpSpPr/>
                <p:nvPr/>
              </p:nvGrpSpPr>
              <p:grpSpPr>
                <a:xfrm>
                  <a:off x="211102" y="4302973"/>
                  <a:ext cx="1195715" cy="1129428"/>
                  <a:chOff x="176812" y="3339487"/>
                  <a:chExt cx="1195715" cy="1129428"/>
                </a:xfrm>
              </p:grpSpPr>
              <p:sp>
                <p:nvSpPr>
                  <p:cNvPr id="27" name="Rounded Rectangle 26">
                    <a:extLst>
                      <a:ext uri="{FF2B5EF4-FFF2-40B4-BE49-F238E27FC236}">
                        <a16:creationId xmlns:a16="http://schemas.microsoft.com/office/drawing/2014/main" id="{CB4239DE-636E-134C-8503-1BE192124C17}"/>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05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28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341A6043-E894-9959-1FAD-6551996BA597}"/>
                      </a:ext>
                    </a:extLst>
                  </p:cNvPr>
                  <p:cNvSpPr txBox="1"/>
                  <p:nvPr/>
                </p:nvSpPr>
                <p:spPr>
                  <a:xfrm>
                    <a:off x="176812" y="3501812"/>
                    <a:ext cx="1107292" cy="25284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1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11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11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29" name="TextBox 28">
                    <a:extLst>
                      <a:ext uri="{FF2B5EF4-FFF2-40B4-BE49-F238E27FC236}">
                        <a16:creationId xmlns:a16="http://schemas.microsoft.com/office/drawing/2014/main" id="{36E97FBA-66FA-EE8E-8B8D-8C5E71B1375B}"/>
                      </a:ext>
                    </a:extLst>
                  </p:cNvPr>
                  <p:cNvSpPr txBox="1"/>
                  <p:nvPr/>
                </p:nvSpPr>
                <p:spPr>
                  <a:xfrm>
                    <a:off x="353499" y="3858941"/>
                    <a:ext cx="1019028" cy="25284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1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11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11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30" name="TextBox 29">
                    <a:extLst>
                      <a:ext uri="{FF2B5EF4-FFF2-40B4-BE49-F238E27FC236}">
                        <a16:creationId xmlns:a16="http://schemas.microsoft.com/office/drawing/2014/main" id="{EAC4A36B-E0AB-89EC-A755-71CDC3732770}"/>
                      </a:ext>
                    </a:extLst>
                  </p:cNvPr>
                  <p:cNvSpPr txBox="1"/>
                  <p:nvPr/>
                </p:nvSpPr>
                <p:spPr>
                  <a:xfrm>
                    <a:off x="353499" y="4216071"/>
                    <a:ext cx="1019028" cy="25284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1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grpSp>
        <p:pic>
          <p:nvPicPr>
            <p:cNvPr id="31" name="Picture 30">
              <a:extLst>
                <a:ext uri="{FF2B5EF4-FFF2-40B4-BE49-F238E27FC236}">
                  <a16:creationId xmlns:a16="http://schemas.microsoft.com/office/drawing/2014/main" id="{DCC9963C-49B8-2DA3-19B5-5BC383FD04A5}"/>
                </a:ext>
              </a:extLst>
            </p:cNvPr>
            <p:cNvPicPr>
              <a:picLocks noChangeAspect="1"/>
            </p:cNvPicPr>
            <p:nvPr/>
          </p:nvPicPr>
          <p:blipFill>
            <a:blip r:embed="rId6"/>
            <a:stretch>
              <a:fillRect/>
            </a:stretch>
          </p:blipFill>
          <p:spPr>
            <a:xfrm>
              <a:off x="5587543" y="1079541"/>
              <a:ext cx="2600976" cy="894517"/>
            </a:xfrm>
            <a:prstGeom prst="rect">
              <a:avLst/>
            </a:prstGeom>
          </p:spPr>
        </p:pic>
      </p:grpSp>
      <p:sp>
        <p:nvSpPr>
          <p:cNvPr id="35" name="Rectangle 34">
            <a:hlinkClick r:id="rId7" action="ppaction://hlinksldjump"/>
            <a:extLst>
              <a:ext uri="{FF2B5EF4-FFF2-40B4-BE49-F238E27FC236}">
                <a16:creationId xmlns:a16="http://schemas.microsoft.com/office/drawing/2014/main" id="{990CBDB1-3F12-25BC-051E-FF065DFA4FE8}"/>
              </a:ext>
            </a:extLst>
          </p:cNvPr>
          <p:cNvSpPr/>
          <p:nvPr/>
        </p:nvSpPr>
        <p:spPr>
          <a:xfrm>
            <a:off x="1301459" y="2648441"/>
            <a:ext cx="2351593" cy="17992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hlinkClick r:id="rId8" action="ppaction://hlinksldjump"/>
            <a:extLst>
              <a:ext uri="{FF2B5EF4-FFF2-40B4-BE49-F238E27FC236}">
                <a16:creationId xmlns:a16="http://schemas.microsoft.com/office/drawing/2014/main" id="{53252744-827F-2BD8-A9AD-1DF59B82B25E}"/>
              </a:ext>
            </a:extLst>
          </p:cNvPr>
          <p:cNvSpPr/>
          <p:nvPr/>
        </p:nvSpPr>
        <p:spPr>
          <a:xfrm>
            <a:off x="1301459" y="4442308"/>
            <a:ext cx="2351593" cy="430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hlinkClick r:id="rId9" action="ppaction://hlinksldjump"/>
            <a:extLst>
              <a:ext uri="{FF2B5EF4-FFF2-40B4-BE49-F238E27FC236}">
                <a16:creationId xmlns:a16="http://schemas.microsoft.com/office/drawing/2014/main" id="{C276A518-F774-8841-2955-F13D490AB033}"/>
              </a:ext>
            </a:extLst>
          </p:cNvPr>
          <p:cNvSpPr/>
          <p:nvPr/>
        </p:nvSpPr>
        <p:spPr>
          <a:xfrm>
            <a:off x="3921738" y="2793650"/>
            <a:ext cx="2351593" cy="188503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hlinkClick r:id="rId10" action="ppaction://hlinksldjump"/>
            <a:extLst>
              <a:ext uri="{FF2B5EF4-FFF2-40B4-BE49-F238E27FC236}">
                <a16:creationId xmlns:a16="http://schemas.microsoft.com/office/drawing/2014/main" id="{940F10D5-6139-C749-1585-7B2769CFF4CE}"/>
              </a:ext>
            </a:extLst>
          </p:cNvPr>
          <p:cNvSpPr/>
          <p:nvPr/>
        </p:nvSpPr>
        <p:spPr>
          <a:xfrm>
            <a:off x="6511790" y="2763838"/>
            <a:ext cx="2351593" cy="1498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hlinkClick r:id="rId11" action="ppaction://hlinksldjump"/>
            <a:extLst>
              <a:ext uri="{FF2B5EF4-FFF2-40B4-BE49-F238E27FC236}">
                <a16:creationId xmlns:a16="http://schemas.microsoft.com/office/drawing/2014/main" id="{E07DED28-BC77-A803-6D91-E0466B04DAF4}"/>
              </a:ext>
            </a:extLst>
          </p:cNvPr>
          <p:cNvSpPr/>
          <p:nvPr/>
        </p:nvSpPr>
        <p:spPr>
          <a:xfrm>
            <a:off x="6511789" y="4227102"/>
            <a:ext cx="2351593" cy="721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77461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55192" y="6034"/>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76464" y="636588"/>
            <a:ext cx="7196136" cy="518795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8" y="1171981"/>
            <a:ext cx="3061165"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Looptijd aanpassen </a:t>
            </a:r>
            <a:r>
              <a:rPr kumimoji="0" lang="nl-NL" sz="11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(verlengen/verkorten) </a:t>
            </a:r>
            <a:endPar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3097501278"/>
              </p:ext>
            </p:extLst>
          </p:nvPr>
        </p:nvGraphicFramePr>
        <p:xfrm>
          <a:off x="2924578" y="1861439"/>
          <a:ext cx="6184180" cy="3935520"/>
        </p:xfrm>
        <a:graphic>
          <a:graphicData uri="http://schemas.openxmlformats.org/drawingml/2006/table">
            <a:tbl>
              <a:tblPr firstRow="1" bandRow="1">
                <a:tableStyleId>{5C22544A-7EE6-4342-B048-85BDC9FD1C3A}</a:tableStyleId>
              </a:tblPr>
              <a:tblGrid>
                <a:gridCol w="2233831">
                  <a:extLst>
                    <a:ext uri="{9D8B030D-6E8A-4147-A177-3AD203B41FA5}">
                      <a16:colId xmlns:a16="http://schemas.microsoft.com/office/drawing/2014/main" val="3122057616"/>
                    </a:ext>
                  </a:extLst>
                </a:gridCol>
                <a:gridCol w="3950349">
                  <a:extLst>
                    <a:ext uri="{9D8B030D-6E8A-4147-A177-3AD203B41FA5}">
                      <a16:colId xmlns:a16="http://schemas.microsoft.com/office/drawing/2014/main" val="1173203894"/>
                    </a:ext>
                  </a:extLst>
                </a:gridCol>
              </a:tblGrid>
              <a:tr h="39240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gelijk aan actuele toewijzing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9240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9240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9240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924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p>
                      <a:endPar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924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p>
                      <a:endPar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geïnitieerd door</a:t>
                      </a:r>
                      <a:r>
                        <a:rPr lang="nl-NL" sz="10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rPr>
                        <a:t> de aanbieder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30385780"/>
                  </a:ext>
                </a:extLst>
              </a:tr>
              <a:tr h="3924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06983415"/>
                  </a:ext>
                </a:extLst>
              </a:tr>
              <a:tr h="3924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47608788"/>
                  </a:ext>
                </a:extLst>
              </a:tr>
              <a:tr h="3924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0613941"/>
                  </a:ext>
                </a:extLst>
              </a:tr>
              <a:tr h="3924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p>
                      <a:endPar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a:t>
                      </a:r>
                      <a:r>
                        <a:rPr lang="nl-NL" sz="1000" b="0"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tov</a:t>
                      </a: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actuele toewijzing (leeg)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15004300"/>
                  </a:ext>
                </a:extLst>
              </a:tr>
            </a:tbl>
          </a:graphicData>
        </a:graphic>
      </p:graphicFrame>
      <p:sp>
        <p:nvSpPr>
          <p:cNvPr id="49" name="Rectangle 48">
            <a:hlinkClick r:id="rId5" action="ppaction://hlinksldjump"/>
            <a:extLst>
              <a:ext uri="{FF2B5EF4-FFF2-40B4-BE49-F238E27FC236}">
                <a16:creationId xmlns:a16="http://schemas.microsoft.com/office/drawing/2014/main" id="{3E87DD6A-B147-4195-10E8-FCB6EA45A40F}"/>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TextBox 19">
            <a:extLst>
              <a:ext uri="{FF2B5EF4-FFF2-40B4-BE49-F238E27FC236}">
                <a16:creationId xmlns:a16="http://schemas.microsoft.com/office/drawing/2014/main" id="{A6814F83-67E8-C9FE-A67B-01E36E62F832}"/>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22" name="Group 21">
            <a:extLst>
              <a:ext uri="{FF2B5EF4-FFF2-40B4-BE49-F238E27FC236}">
                <a16:creationId xmlns:a16="http://schemas.microsoft.com/office/drawing/2014/main" id="{063C4A43-552F-5D11-CAD6-EE532539FE12}"/>
              </a:ext>
            </a:extLst>
          </p:cNvPr>
          <p:cNvGrpSpPr/>
          <p:nvPr/>
        </p:nvGrpSpPr>
        <p:grpSpPr>
          <a:xfrm>
            <a:off x="155833" y="3276591"/>
            <a:ext cx="1736528" cy="671318"/>
            <a:chOff x="155833" y="4509011"/>
            <a:chExt cx="1736528" cy="671318"/>
          </a:xfrm>
        </p:grpSpPr>
        <p:grpSp>
          <p:nvGrpSpPr>
            <p:cNvPr id="23" name="Group 22">
              <a:extLst>
                <a:ext uri="{FF2B5EF4-FFF2-40B4-BE49-F238E27FC236}">
                  <a16:creationId xmlns:a16="http://schemas.microsoft.com/office/drawing/2014/main" id="{7BB15B71-D9C5-B031-DBCD-A8F592045CC6}"/>
                </a:ext>
              </a:extLst>
            </p:cNvPr>
            <p:cNvGrpSpPr/>
            <p:nvPr/>
          </p:nvGrpSpPr>
          <p:grpSpPr>
            <a:xfrm>
              <a:off x="1477058" y="4509011"/>
              <a:ext cx="415303" cy="671318"/>
              <a:chOff x="1437302" y="4509011"/>
              <a:chExt cx="512062" cy="671318"/>
            </a:xfrm>
          </p:grpSpPr>
          <p:sp>
            <p:nvSpPr>
              <p:cNvPr id="56" name="Freeform 55">
                <a:extLst>
                  <a:ext uri="{FF2B5EF4-FFF2-40B4-BE49-F238E27FC236}">
                    <a16:creationId xmlns:a16="http://schemas.microsoft.com/office/drawing/2014/main" id="{2A848EF2-15DD-D0D0-86F7-0FAAD5440348}"/>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Freeform 66">
                <a:extLst>
                  <a:ext uri="{FF2B5EF4-FFF2-40B4-BE49-F238E27FC236}">
                    <a16:creationId xmlns:a16="http://schemas.microsoft.com/office/drawing/2014/main" id="{7683F491-15E9-7938-134E-0B3F31EA4025}"/>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5" name="Rounded Rectangle 54">
              <a:extLst>
                <a:ext uri="{FF2B5EF4-FFF2-40B4-BE49-F238E27FC236}">
                  <a16:creationId xmlns:a16="http://schemas.microsoft.com/office/drawing/2014/main" id="{ECF4D84F-0F63-B4D9-C49E-6DC6375C9442}"/>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68" name="Group 67">
            <a:extLst>
              <a:ext uri="{FF2B5EF4-FFF2-40B4-BE49-F238E27FC236}">
                <a16:creationId xmlns:a16="http://schemas.microsoft.com/office/drawing/2014/main" id="{56CB07FC-840A-1755-A02D-8CC70A2A96A2}"/>
              </a:ext>
            </a:extLst>
          </p:cNvPr>
          <p:cNvGrpSpPr/>
          <p:nvPr/>
        </p:nvGrpSpPr>
        <p:grpSpPr>
          <a:xfrm>
            <a:off x="211103" y="1168284"/>
            <a:ext cx="1107290" cy="439324"/>
            <a:chOff x="176813" y="351627"/>
            <a:chExt cx="1107290" cy="439324"/>
          </a:xfrm>
        </p:grpSpPr>
        <p:sp>
          <p:nvSpPr>
            <p:cNvPr id="69" name="Rounded Rectangle 68">
              <a:extLst>
                <a:ext uri="{FF2B5EF4-FFF2-40B4-BE49-F238E27FC236}">
                  <a16:creationId xmlns:a16="http://schemas.microsoft.com/office/drawing/2014/main" id="{99A3AC50-BF9E-2D03-39AB-07A20DBE7859}"/>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0" name="TextBox 69">
              <a:extLst>
                <a:ext uri="{FF2B5EF4-FFF2-40B4-BE49-F238E27FC236}">
                  <a16:creationId xmlns:a16="http://schemas.microsoft.com/office/drawing/2014/main" id="{422F8DA0-AE33-3CE8-1C8B-C44DAF6E430E}"/>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72" name="Group 71">
            <a:extLst>
              <a:ext uri="{FF2B5EF4-FFF2-40B4-BE49-F238E27FC236}">
                <a16:creationId xmlns:a16="http://schemas.microsoft.com/office/drawing/2014/main" id="{97DEE83A-9A41-113F-9B6D-4A0234C07AD9}"/>
              </a:ext>
            </a:extLst>
          </p:cNvPr>
          <p:cNvGrpSpPr/>
          <p:nvPr/>
        </p:nvGrpSpPr>
        <p:grpSpPr>
          <a:xfrm>
            <a:off x="211102" y="1840815"/>
            <a:ext cx="1107291" cy="531657"/>
            <a:chOff x="176812" y="1947374"/>
            <a:chExt cx="1107291" cy="531657"/>
          </a:xfrm>
        </p:grpSpPr>
        <p:sp>
          <p:nvSpPr>
            <p:cNvPr id="73" name="Rounded Rectangle 72">
              <a:extLst>
                <a:ext uri="{FF2B5EF4-FFF2-40B4-BE49-F238E27FC236}">
                  <a16:creationId xmlns:a16="http://schemas.microsoft.com/office/drawing/2014/main" id="{40F16ED4-52FF-32FD-3EA6-EFD3CB8B34AA}"/>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8454204E-7195-D5A4-ABE5-9CE10ED2F130}"/>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78" name="Group 77">
            <a:extLst>
              <a:ext uri="{FF2B5EF4-FFF2-40B4-BE49-F238E27FC236}">
                <a16:creationId xmlns:a16="http://schemas.microsoft.com/office/drawing/2014/main" id="{61468648-87FE-9783-6D83-D84E05A40978}"/>
              </a:ext>
            </a:extLst>
          </p:cNvPr>
          <p:cNvGrpSpPr/>
          <p:nvPr/>
        </p:nvGrpSpPr>
        <p:grpSpPr>
          <a:xfrm>
            <a:off x="211102" y="2599630"/>
            <a:ext cx="1195715" cy="1153583"/>
            <a:chOff x="211102" y="4302973"/>
            <a:chExt cx="1195715" cy="1153583"/>
          </a:xfrm>
        </p:grpSpPr>
        <p:pic>
          <p:nvPicPr>
            <p:cNvPr id="79" name="Graphic 78" descr="Arrow Right with solid fill">
              <a:extLst>
                <a:ext uri="{FF2B5EF4-FFF2-40B4-BE49-F238E27FC236}">
                  <a16:creationId xmlns:a16="http://schemas.microsoft.com/office/drawing/2014/main" id="{339F5429-45FE-026A-B6A5-0C438800C4BC}"/>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55394" r="-1"/>
            <a:stretch/>
          </p:blipFill>
          <p:spPr>
            <a:xfrm>
              <a:off x="306040" y="5188079"/>
              <a:ext cx="81749" cy="183269"/>
            </a:xfrm>
            <a:prstGeom prst="rect">
              <a:avLst/>
            </a:prstGeom>
          </p:spPr>
        </p:pic>
        <p:pic>
          <p:nvPicPr>
            <p:cNvPr id="80" name="Graphic 79" descr="Arrow Right with solid fill">
              <a:extLst>
                <a:ext uri="{FF2B5EF4-FFF2-40B4-BE49-F238E27FC236}">
                  <a16:creationId xmlns:a16="http://schemas.microsoft.com/office/drawing/2014/main" id="{3BC7A364-EAB5-A4B4-2B6E-37DAA7AEDCE3}"/>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l="55394" r="-1"/>
            <a:stretch/>
          </p:blipFill>
          <p:spPr>
            <a:xfrm>
              <a:off x="299531" y="4825046"/>
              <a:ext cx="81749" cy="183269"/>
            </a:xfrm>
            <a:prstGeom prst="rect">
              <a:avLst/>
            </a:prstGeom>
          </p:spPr>
        </p:pic>
        <p:grpSp>
          <p:nvGrpSpPr>
            <p:cNvPr id="81" name="Group 80">
              <a:extLst>
                <a:ext uri="{FF2B5EF4-FFF2-40B4-BE49-F238E27FC236}">
                  <a16:creationId xmlns:a16="http://schemas.microsoft.com/office/drawing/2014/main" id="{B978DFAA-0773-D266-C478-148808539335}"/>
                </a:ext>
              </a:extLst>
            </p:cNvPr>
            <p:cNvGrpSpPr/>
            <p:nvPr/>
          </p:nvGrpSpPr>
          <p:grpSpPr>
            <a:xfrm>
              <a:off x="211102" y="4302973"/>
              <a:ext cx="1195715" cy="1153583"/>
              <a:chOff x="176812" y="3339487"/>
              <a:chExt cx="1195715" cy="1153583"/>
            </a:xfrm>
          </p:grpSpPr>
          <p:sp>
            <p:nvSpPr>
              <p:cNvPr id="82" name="Rounded Rectangle 81">
                <a:extLst>
                  <a:ext uri="{FF2B5EF4-FFF2-40B4-BE49-F238E27FC236}">
                    <a16:creationId xmlns:a16="http://schemas.microsoft.com/office/drawing/2014/main" id="{EE5C8F7B-EC09-B716-48D4-A844BFB88399}"/>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83" name="TextBox 82">
                <a:extLst>
                  <a:ext uri="{FF2B5EF4-FFF2-40B4-BE49-F238E27FC236}">
                    <a16:creationId xmlns:a16="http://schemas.microsoft.com/office/drawing/2014/main" id="{BA2A1749-86C5-CA67-073E-8B5F08EEF927}"/>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84" name="TextBox 83">
                <a:extLst>
                  <a:ext uri="{FF2B5EF4-FFF2-40B4-BE49-F238E27FC236}">
                    <a16:creationId xmlns:a16="http://schemas.microsoft.com/office/drawing/2014/main" id="{43711EBB-0E64-767E-0B14-02F59EA67002}"/>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85" name="TextBox 84">
                <a:extLst>
                  <a:ext uri="{FF2B5EF4-FFF2-40B4-BE49-F238E27FC236}">
                    <a16:creationId xmlns:a16="http://schemas.microsoft.com/office/drawing/2014/main" id="{800FA818-7DA0-680C-6BAA-AEF7D452C191}"/>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86" name="Picture 85">
            <a:extLst>
              <a:ext uri="{FF2B5EF4-FFF2-40B4-BE49-F238E27FC236}">
                <a16:creationId xmlns:a16="http://schemas.microsoft.com/office/drawing/2014/main" id="{0F532EE0-94B4-D356-0A45-3E8A2C4B4285}"/>
              </a:ext>
            </a:extLst>
          </p:cNvPr>
          <p:cNvPicPr>
            <a:picLocks noChangeAspect="1"/>
          </p:cNvPicPr>
          <p:nvPr/>
        </p:nvPicPr>
        <p:blipFill>
          <a:blip r:embed="rId10"/>
          <a:stretch>
            <a:fillRect/>
          </a:stretch>
        </p:blipFill>
        <p:spPr>
          <a:xfrm>
            <a:off x="396933" y="274371"/>
            <a:ext cx="1072125" cy="368721"/>
          </a:xfrm>
          <a:prstGeom prst="rect">
            <a:avLst/>
          </a:prstGeom>
        </p:spPr>
      </p:pic>
      <p:sp>
        <p:nvSpPr>
          <p:cNvPr id="87" name="Rectangle 86">
            <a:hlinkClick r:id="rId11" action="ppaction://hlinksldjump"/>
            <a:extLst>
              <a:ext uri="{FF2B5EF4-FFF2-40B4-BE49-F238E27FC236}">
                <a16:creationId xmlns:a16="http://schemas.microsoft.com/office/drawing/2014/main" id="{B8409CF6-6CF7-A708-D21A-73CAF82D418D}"/>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Rectangle 87">
            <a:hlinkClick r:id="rId12" action="ppaction://hlinksldjump"/>
            <a:extLst>
              <a:ext uri="{FF2B5EF4-FFF2-40B4-BE49-F238E27FC236}">
                <a16:creationId xmlns:a16="http://schemas.microsoft.com/office/drawing/2014/main" id="{86E835D8-747E-E4EB-3047-0AC6C5659D2C}"/>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Rectangle 88">
            <a:hlinkClick r:id="rId13" action="ppaction://hlinksldjump"/>
            <a:extLst>
              <a:ext uri="{FF2B5EF4-FFF2-40B4-BE49-F238E27FC236}">
                <a16:creationId xmlns:a16="http://schemas.microsoft.com/office/drawing/2014/main" id="{2E7DA11A-50AB-84E2-9B14-B6C8ABFA2494}"/>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Rectangle 89">
            <a:hlinkClick r:id="rId5" action="ppaction://hlinksldjump"/>
            <a:extLst>
              <a:ext uri="{FF2B5EF4-FFF2-40B4-BE49-F238E27FC236}">
                <a16:creationId xmlns:a16="http://schemas.microsoft.com/office/drawing/2014/main" id="{14CC0246-BBBA-604B-DC3B-471C54541103}"/>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1" name="Group 90">
            <a:extLst>
              <a:ext uri="{FF2B5EF4-FFF2-40B4-BE49-F238E27FC236}">
                <a16:creationId xmlns:a16="http://schemas.microsoft.com/office/drawing/2014/main" id="{DCC5D6B0-B238-B2B1-89FA-4637034F0AA3}"/>
              </a:ext>
            </a:extLst>
          </p:cNvPr>
          <p:cNvGrpSpPr/>
          <p:nvPr/>
        </p:nvGrpSpPr>
        <p:grpSpPr>
          <a:xfrm>
            <a:off x="2062017" y="6186346"/>
            <a:ext cx="1527228" cy="259355"/>
            <a:chOff x="7322564" y="6159113"/>
            <a:chExt cx="1847946" cy="313820"/>
          </a:xfrm>
        </p:grpSpPr>
        <p:sp>
          <p:nvSpPr>
            <p:cNvPr id="92" name="Rounded Rectangle 91">
              <a:extLst>
                <a:ext uri="{FF2B5EF4-FFF2-40B4-BE49-F238E27FC236}">
                  <a16:creationId xmlns:a16="http://schemas.microsoft.com/office/drawing/2014/main" id="{3DBC707C-231B-83CE-37C5-70C4728EE549}"/>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93" name="Rounded Rectangle 92">
              <a:extLst>
                <a:ext uri="{FF2B5EF4-FFF2-40B4-BE49-F238E27FC236}">
                  <a16:creationId xmlns:a16="http://schemas.microsoft.com/office/drawing/2014/main" id="{96A83F03-48E7-B500-763F-E04F34FCC8B2}"/>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4" name="Graphic 93" descr="Arrow Right with solid fill">
              <a:extLst>
                <a:ext uri="{FF2B5EF4-FFF2-40B4-BE49-F238E27FC236}">
                  <a16:creationId xmlns:a16="http://schemas.microsoft.com/office/drawing/2014/main" id="{55DA578D-CC87-0F90-34E4-65464562236C}"/>
                </a:ext>
              </a:extLst>
            </p:cNvPr>
            <p:cNvPicPr>
              <a:picLocks noChangeAspect="1"/>
            </p:cNvPicPr>
            <p:nvPr/>
          </p:nvPicPr>
          <p:blipFill rotWithShape="1">
            <a:blip r:embed="rId14">
              <a:extLst>
                <a:ext uri="{96DAC541-7B7A-43D3-8B79-37D633B846F1}">
                  <asvg:svgBlip xmlns:asvg="http://schemas.microsoft.com/office/drawing/2016/SVG/main" r:embed="rId15"/>
                </a:ext>
              </a:extLst>
            </a:blip>
            <a:srcRect l="55394" r="-1"/>
            <a:stretch/>
          </p:blipFill>
          <p:spPr>
            <a:xfrm rot="10800000">
              <a:off x="7438019" y="6193435"/>
              <a:ext cx="109361" cy="245174"/>
            </a:xfrm>
            <a:prstGeom prst="rect">
              <a:avLst/>
            </a:prstGeom>
          </p:spPr>
        </p:pic>
        <p:sp>
          <p:nvSpPr>
            <p:cNvPr id="95" name="TextBox 94">
              <a:extLst>
                <a:ext uri="{FF2B5EF4-FFF2-40B4-BE49-F238E27FC236}">
                  <a16:creationId xmlns:a16="http://schemas.microsoft.com/office/drawing/2014/main" id="{C731C308-3941-2956-88C5-7F59479E2A60}"/>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sp>
        <p:nvSpPr>
          <p:cNvPr id="96" name="Rectangle 95">
            <a:hlinkClick r:id="rId5" action="ppaction://hlinksldjump"/>
            <a:extLst>
              <a:ext uri="{FF2B5EF4-FFF2-40B4-BE49-F238E27FC236}">
                <a16:creationId xmlns:a16="http://schemas.microsoft.com/office/drawing/2014/main" id="{E06AE217-8D2C-EF0A-A56B-12C7804D5D70}"/>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5544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81225" y="636588"/>
            <a:ext cx="7205809" cy="518795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TextBox 45">
            <a:extLst>
              <a:ext uri="{FF2B5EF4-FFF2-40B4-BE49-F238E27FC236}">
                <a16:creationId xmlns:a16="http://schemas.microsoft.com/office/drawing/2014/main" id="{68BD1208-6616-3E0D-E54C-74A36BFF2387}"/>
              </a:ext>
            </a:extLst>
          </p:cNvPr>
          <p:cNvSpPr txBox="1"/>
          <p:nvPr/>
        </p:nvSpPr>
        <p:spPr>
          <a:xfrm>
            <a:off x="2924578" y="1169079"/>
            <a:ext cx="5678480"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Volume aanpassen </a:t>
            </a:r>
            <a:b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11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(frequentie = totaal binnen geldigheidsduur toewijzing) </a:t>
            </a:r>
            <a:endPar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3878443746"/>
              </p:ext>
            </p:extLst>
          </p:nvPr>
        </p:nvGraphicFramePr>
        <p:xfrm>
          <a:off x="2924578" y="1864012"/>
          <a:ext cx="5678480" cy="3962400"/>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962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gelijk aan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962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962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962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geïnitieerd door de aanbieder </a:t>
                      </a:r>
                      <a:r>
                        <a:rPr lang="nl-NL" sz="10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rPr>
                        <a:t>(12)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4136857"/>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87604727"/>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a:t>
                      </a:r>
                      <a:r>
                        <a:rPr lang="nl-NL" sz="1000" b="0"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tov</a:t>
                      </a: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actuele toewijzing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52" name="TextBox 51">
            <a:extLst>
              <a:ext uri="{FF2B5EF4-FFF2-40B4-BE49-F238E27FC236}">
                <a16:creationId xmlns:a16="http://schemas.microsoft.com/office/drawing/2014/main" id="{A9F2EFA8-8526-6C82-27EB-37F971C264F9}"/>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53" name="Group 52">
            <a:extLst>
              <a:ext uri="{FF2B5EF4-FFF2-40B4-BE49-F238E27FC236}">
                <a16:creationId xmlns:a16="http://schemas.microsoft.com/office/drawing/2014/main" id="{BC87718E-2AFE-CFE2-34F8-9B18CE7D2E28}"/>
              </a:ext>
            </a:extLst>
          </p:cNvPr>
          <p:cNvGrpSpPr/>
          <p:nvPr/>
        </p:nvGrpSpPr>
        <p:grpSpPr>
          <a:xfrm>
            <a:off x="155833" y="3276591"/>
            <a:ext cx="1736528" cy="671318"/>
            <a:chOff x="155833" y="4509011"/>
            <a:chExt cx="1736528" cy="671318"/>
          </a:xfrm>
        </p:grpSpPr>
        <p:grpSp>
          <p:nvGrpSpPr>
            <p:cNvPr id="54" name="Group 53">
              <a:extLst>
                <a:ext uri="{FF2B5EF4-FFF2-40B4-BE49-F238E27FC236}">
                  <a16:creationId xmlns:a16="http://schemas.microsoft.com/office/drawing/2014/main" id="{5CA29760-CCC0-1F5A-444A-7B0D4915DD5D}"/>
                </a:ext>
              </a:extLst>
            </p:cNvPr>
            <p:cNvGrpSpPr/>
            <p:nvPr/>
          </p:nvGrpSpPr>
          <p:grpSpPr>
            <a:xfrm>
              <a:off x="1477058" y="4509011"/>
              <a:ext cx="415303" cy="671318"/>
              <a:chOff x="1437302" y="4509011"/>
              <a:chExt cx="512062" cy="671318"/>
            </a:xfrm>
          </p:grpSpPr>
          <p:sp>
            <p:nvSpPr>
              <p:cNvPr id="56" name="Freeform 55">
                <a:extLst>
                  <a:ext uri="{FF2B5EF4-FFF2-40B4-BE49-F238E27FC236}">
                    <a16:creationId xmlns:a16="http://schemas.microsoft.com/office/drawing/2014/main" id="{695CA2B6-B3EE-0001-D677-18F22DD31AF5}"/>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Freeform 66">
                <a:extLst>
                  <a:ext uri="{FF2B5EF4-FFF2-40B4-BE49-F238E27FC236}">
                    <a16:creationId xmlns:a16="http://schemas.microsoft.com/office/drawing/2014/main" id="{7E981880-689D-B766-F6A2-40B4A30BC3E4}"/>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5" name="Rounded Rectangle 54">
              <a:extLst>
                <a:ext uri="{FF2B5EF4-FFF2-40B4-BE49-F238E27FC236}">
                  <a16:creationId xmlns:a16="http://schemas.microsoft.com/office/drawing/2014/main" id="{EC1CDC12-1F68-E051-DEB9-A9C889918975}"/>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68" name="Group 67">
            <a:extLst>
              <a:ext uri="{FF2B5EF4-FFF2-40B4-BE49-F238E27FC236}">
                <a16:creationId xmlns:a16="http://schemas.microsoft.com/office/drawing/2014/main" id="{1ABBC59F-CF6A-0E91-D952-98D691BFA32C}"/>
              </a:ext>
            </a:extLst>
          </p:cNvPr>
          <p:cNvGrpSpPr/>
          <p:nvPr/>
        </p:nvGrpSpPr>
        <p:grpSpPr>
          <a:xfrm>
            <a:off x="211103" y="1168284"/>
            <a:ext cx="1107290" cy="439324"/>
            <a:chOff x="176813" y="351627"/>
            <a:chExt cx="1107290" cy="439324"/>
          </a:xfrm>
        </p:grpSpPr>
        <p:sp>
          <p:nvSpPr>
            <p:cNvPr id="69" name="Rounded Rectangle 68">
              <a:extLst>
                <a:ext uri="{FF2B5EF4-FFF2-40B4-BE49-F238E27FC236}">
                  <a16:creationId xmlns:a16="http://schemas.microsoft.com/office/drawing/2014/main" id="{3A3B32D8-0FA9-1F35-B29F-0DF4A0A7EE9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0" name="TextBox 69">
              <a:extLst>
                <a:ext uri="{FF2B5EF4-FFF2-40B4-BE49-F238E27FC236}">
                  <a16:creationId xmlns:a16="http://schemas.microsoft.com/office/drawing/2014/main" id="{9F9A119F-D091-9696-DB19-A284A97B65F0}"/>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72" name="Group 71">
            <a:extLst>
              <a:ext uri="{FF2B5EF4-FFF2-40B4-BE49-F238E27FC236}">
                <a16:creationId xmlns:a16="http://schemas.microsoft.com/office/drawing/2014/main" id="{A23678DF-A024-603C-7BEC-AF368BA7966F}"/>
              </a:ext>
            </a:extLst>
          </p:cNvPr>
          <p:cNvGrpSpPr/>
          <p:nvPr/>
        </p:nvGrpSpPr>
        <p:grpSpPr>
          <a:xfrm>
            <a:off x="211102" y="1840815"/>
            <a:ext cx="1107291" cy="531657"/>
            <a:chOff x="176812" y="1947374"/>
            <a:chExt cx="1107291" cy="531657"/>
          </a:xfrm>
        </p:grpSpPr>
        <p:sp>
          <p:nvSpPr>
            <p:cNvPr id="73" name="Rounded Rectangle 72">
              <a:extLst>
                <a:ext uri="{FF2B5EF4-FFF2-40B4-BE49-F238E27FC236}">
                  <a16:creationId xmlns:a16="http://schemas.microsoft.com/office/drawing/2014/main" id="{62A2B235-4B0B-240B-92CA-81882D8DB4D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6621210D-B6F6-4465-3494-80800EF50CE6}"/>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78" name="Group 77">
            <a:extLst>
              <a:ext uri="{FF2B5EF4-FFF2-40B4-BE49-F238E27FC236}">
                <a16:creationId xmlns:a16="http://schemas.microsoft.com/office/drawing/2014/main" id="{8E503345-4B70-9809-B4A1-55152566115D}"/>
              </a:ext>
            </a:extLst>
          </p:cNvPr>
          <p:cNvGrpSpPr/>
          <p:nvPr/>
        </p:nvGrpSpPr>
        <p:grpSpPr>
          <a:xfrm>
            <a:off x="211102" y="2599630"/>
            <a:ext cx="1195715" cy="1153583"/>
            <a:chOff x="211102" y="4302973"/>
            <a:chExt cx="1195715" cy="1153583"/>
          </a:xfrm>
        </p:grpSpPr>
        <p:pic>
          <p:nvPicPr>
            <p:cNvPr id="79" name="Graphic 78" descr="Arrow Right with solid fill">
              <a:extLst>
                <a:ext uri="{FF2B5EF4-FFF2-40B4-BE49-F238E27FC236}">
                  <a16:creationId xmlns:a16="http://schemas.microsoft.com/office/drawing/2014/main" id="{FE44FD51-E87C-F88E-DAEC-56C7DCD788E6}"/>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5394" r="-1"/>
            <a:stretch/>
          </p:blipFill>
          <p:spPr>
            <a:xfrm>
              <a:off x="306040" y="5188079"/>
              <a:ext cx="81749" cy="183269"/>
            </a:xfrm>
            <a:prstGeom prst="rect">
              <a:avLst/>
            </a:prstGeom>
          </p:spPr>
        </p:pic>
        <p:pic>
          <p:nvPicPr>
            <p:cNvPr id="80" name="Graphic 79" descr="Arrow Right with solid fill">
              <a:extLst>
                <a:ext uri="{FF2B5EF4-FFF2-40B4-BE49-F238E27FC236}">
                  <a16:creationId xmlns:a16="http://schemas.microsoft.com/office/drawing/2014/main" id="{99DB6F00-2714-F111-78D4-81A1837E1DD7}"/>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299531" y="4825046"/>
              <a:ext cx="81749" cy="183269"/>
            </a:xfrm>
            <a:prstGeom prst="rect">
              <a:avLst/>
            </a:prstGeom>
          </p:spPr>
        </p:pic>
        <p:grpSp>
          <p:nvGrpSpPr>
            <p:cNvPr id="81" name="Group 80">
              <a:extLst>
                <a:ext uri="{FF2B5EF4-FFF2-40B4-BE49-F238E27FC236}">
                  <a16:creationId xmlns:a16="http://schemas.microsoft.com/office/drawing/2014/main" id="{A81B7578-5EFC-A158-E365-7ABF77EFA342}"/>
                </a:ext>
              </a:extLst>
            </p:cNvPr>
            <p:cNvGrpSpPr/>
            <p:nvPr/>
          </p:nvGrpSpPr>
          <p:grpSpPr>
            <a:xfrm>
              <a:off x="211102" y="4302973"/>
              <a:ext cx="1195715" cy="1153583"/>
              <a:chOff x="176812" y="3339487"/>
              <a:chExt cx="1195715" cy="1153583"/>
            </a:xfrm>
          </p:grpSpPr>
          <p:sp>
            <p:nvSpPr>
              <p:cNvPr id="82" name="Rounded Rectangle 81">
                <a:extLst>
                  <a:ext uri="{FF2B5EF4-FFF2-40B4-BE49-F238E27FC236}">
                    <a16:creationId xmlns:a16="http://schemas.microsoft.com/office/drawing/2014/main" id="{70B3ACA0-4255-11F6-4E88-06B90179BAF4}"/>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83" name="TextBox 82">
                <a:extLst>
                  <a:ext uri="{FF2B5EF4-FFF2-40B4-BE49-F238E27FC236}">
                    <a16:creationId xmlns:a16="http://schemas.microsoft.com/office/drawing/2014/main" id="{16CACC30-E6F8-2D96-F3F3-18A59C177181}"/>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84" name="TextBox 83">
                <a:extLst>
                  <a:ext uri="{FF2B5EF4-FFF2-40B4-BE49-F238E27FC236}">
                    <a16:creationId xmlns:a16="http://schemas.microsoft.com/office/drawing/2014/main" id="{1CC80CDD-C85F-AEBF-C647-D46922DC7B3F}"/>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85" name="TextBox 84">
                <a:extLst>
                  <a:ext uri="{FF2B5EF4-FFF2-40B4-BE49-F238E27FC236}">
                    <a16:creationId xmlns:a16="http://schemas.microsoft.com/office/drawing/2014/main" id="{30322EF4-38D2-D495-296F-BFE44F910EA7}"/>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86" name="Picture 85">
            <a:extLst>
              <a:ext uri="{FF2B5EF4-FFF2-40B4-BE49-F238E27FC236}">
                <a16:creationId xmlns:a16="http://schemas.microsoft.com/office/drawing/2014/main" id="{FA0AC96D-296B-4419-52CE-FB1878826B52}"/>
              </a:ext>
            </a:extLst>
          </p:cNvPr>
          <p:cNvPicPr>
            <a:picLocks noChangeAspect="1"/>
          </p:cNvPicPr>
          <p:nvPr/>
        </p:nvPicPr>
        <p:blipFill>
          <a:blip r:embed="rId6"/>
          <a:stretch>
            <a:fillRect/>
          </a:stretch>
        </p:blipFill>
        <p:spPr>
          <a:xfrm>
            <a:off x="396933" y="274371"/>
            <a:ext cx="1072125" cy="368721"/>
          </a:xfrm>
          <a:prstGeom prst="rect">
            <a:avLst/>
          </a:prstGeom>
        </p:spPr>
      </p:pic>
      <p:sp>
        <p:nvSpPr>
          <p:cNvPr id="87" name="Rectangle 86">
            <a:hlinkClick r:id="rId7" action="ppaction://hlinksldjump"/>
            <a:extLst>
              <a:ext uri="{FF2B5EF4-FFF2-40B4-BE49-F238E27FC236}">
                <a16:creationId xmlns:a16="http://schemas.microsoft.com/office/drawing/2014/main" id="{27236E7A-1E8F-DF3E-CA97-F9DDF1D60AA8}"/>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Rectangle 87">
            <a:hlinkClick r:id="rId8" action="ppaction://hlinksldjump"/>
            <a:extLst>
              <a:ext uri="{FF2B5EF4-FFF2-40B4-BE49-F238E27FC236}">
                <a16:creationId xmlns:a16="http://schemas.microsoft.com/office/drawing/2014/main" id="{BC3A39EA-4B8B-4E2D-ED7B-1FE81BED2A18}"/>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Rectangle 88">
            <a:hlinkClick r:id="rId9" action="ppaction://hlinksldjump"/>
            <a:extLst>
              <a:ext uri="{FF2B5EF4-FFF2-40B4-BE49-F238E27FC236}">
                <a16:creationId xmlns:a16="http://schemas.microsoft.com/office/drawing/2014/main" id="{F4EFB545-7E6F-0BBB-BC65-C3A7BC62AB9E}"/>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Rectangle 89">
            <a:hlinkClick r:id="rId10" action="ppaction://hlinksldjump"/>
            <a:extLst>
              <a:ext uri="{FF2B5EF4-FFF2-40B4-BE49-F238E27FC236}">
                <a16:creationId xmlns:a16="http://schemas.microsoft.com/office/drawing/2014/main" id="{7660ED0B-FE5B-1E19-E22A-70C490DC7EE2}"/>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1" name="Group 90">
            <a:extLst>
              <a:ext uri="{FF2B5EF4-FFF2-40B4-BE49-F238E27FC236}">
                <a16:creationId xmlns:a16="http://schemas.microsoft.com/office/drawing/2014/main" id="{42296B79-90C7-5CF0-7799-AA47F389D322}"/>
              </a:ext>
            </a:extLst>
          </p:cNvPr>
          <p:cNvGrpSpPr/>
          <p:nvPr/>
        </p:nvGrpSpPr>
        <p:grpSpPr>
          <a:xfrm>
            <a:off x="2062017" y="6186346"/>
            <a:ext cx="1527228" cy="259355"/>
            <a:chOff x="7322564" y="6159113"/>
            <a:chExt cx="1847946" cy="313820"/>
          </a:xfrm>
        </p:grpSpPr>
        <p:sp>
          <p:nvSpPr>
            <p:cNvPr id="92" name="Rounded Rectangle 91">
              <a:extLst>
                <a:ext uri="{FF2B5EF4-FFF2-40B4-BE49-F238E27FC236}">
                  <a16:creationId xmlns:a16="http://schemas.microsoft.com/office/drawing/2014/main" id="{FC496DC7-6150-8578-934D-B274FCD22759}"/>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93" name="Rounded Rectangle 92">
              <a:extLst>
                <a:ext uri="{FF2B5EF4-FFF2-40B4-BE49-F238E27FC236}">
                  <a16:creationId xmlns:a16="http://schemas.microsoft.com/office/drawing/2014/main" id="{C1BD10A4-6217-E9A8-0CAB-4C0C35F6C8E7}"/>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4" name="Graphic 93" descr="Arrow Right with solid fill">
              <a:extLst>
                <a:ext uri="{FF2B5EF4-FFF2-40B4-BE49-F238E27FC236}">
                  <a16:creationId xmlns:a16="http://schemas.microsoft.com/office/drawing/2014/main" id="{DACD1E7F-C86A-2D28-8B2A-9AEC0A742BA4}"/>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55394" r="-1"/>
            <a:stretch/>
          </p:blipFill>
          <p:spPr>
            <a:xfrm rot="10800000">
              <a:off x="7438019" y="6193435"/>
              <a:ext cx="109361" cy="245174"/>
            </a:xfrm>
            <a:prstGeom prst="rect">
              <a:avLst/>
            </a:prstGeom>
          </p:spPr>
        </p:pic>
        <p:sp>
          <p:nvSpPr>
            <p:cNvPr id="95" name="TextBox 94">
              <a:extLst>
                <a:ext uri="{FF2B5EF4-FFF2-40B4-BE49-F238E27FC236}">
                  <a16:creationId xmlns:a16="http://schemas.microsoft.com/office/drawing/2014/main" id="{E1737D8A-D8F5-88DA-27E6-E8B494BCA9CB}"/>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sp>
        <p:nvSpPr>
          <p:cNvPr id="96" name="Rectangle 95">
            <a:hlinkClick r:id="rId10" action="ppaction://hlinksldjump"/>
            <a:extLst>
              <a:ext uri="{FF2B5EF4-FFF2-40B4-BE49-F238E27FC236}">
                <a16:creationId xmlns:a16="http://schemas.microsoft.com/office/drawing/2014/main" id="{386E314B-4140-18E4-ABB3-51B2FB70DFAE}"/>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97" name="Group 96">
            <a:extLst>
              <a:ext uri="{FF2B5EF4-FFF2-40B4-BE49-F238E27FC236}">
                <a16:creationId xmlns:a16="http://schemas.microsoft.com/office/drawing/2014/main" id="{4C2C266B-B197-9488-F69D-8A234CE89E7D}"/>
              </a:ext>
            </a:extLst>
          </p:cNvPr>
          <p:cNvGrpSpPr/>
          <p:nvPr/>
        </p:nvGrpSpPr>
        <p:grpSpPr>
          <a:xfrm>
            <a:off x="8993218" y="784198"/>
            <a:ext cx="243646" cy="235777"/>
            <a:chOff x="9014592" y="808708"/>
            <a:chExt cx="221496" cy="214343"/>
          </a:xfrm>
        </p:grpSpPr>
        <p:sp>
          <p:nvSpPr>
            <p:cNvPr id="107" name="Rounded Rectangle 106">
              <a:extLst>
                <a:ext uri="{FF2B5EF4-FFF2-40B4-BE49-F238E27FC236}">
                  <a16:creationId xmlns:a16="http://schemas.microsoft.com/office/drawing/2014/main" id="{4B1CE169-975C-C73E-248F-C0A024C73795}"/>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08" name="Graphic 107" descr="Close with solid fill">
              <a:extLst>
                <a:ext uri="{FF2B5EF4-FFF2-40B4-BE49-F238E27FC236}">
                  <a16:creationId xmlns:a16="http://schemas.microsoft.com/office/drawing/2014/main" id="{3D13D880-1338-4DD5-7880-FC4492E42CF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71888" y="862427"/>
              <a:ext cx="106904" cy="106904"/>
            </a:xfrm>
            <a:prstGeom prst="rect">
              <a:avLst/>
            </a:prstGeom>
          </p:spPr>
        </p:pic>
      </p:grpSp>
      <p:sp>
        <p:nvSpPr>
          <p:cNvPr id="109" name="Rectangle 108">
            <a:hlinkClick r:id="rId10" action="ppaction://hlinksldjump"/>
            <a:extLst>
              <a:ext uri="{FF2B5EF4-FFF2-40B4-BE49-F238E27FC236}">
                <a16:creationId xmlns:a16="http://schemas.microsoft.com/office/drawing/2014/main" id="{6EBDF809-5A8B-A8B8-3737-AE44C63FB85F}"/>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192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81225" y="647162"/>
            <a:ext cx="7191375" cy="5177376"/>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1" name="TextBox 90">
            <a:extLst>
              <a:ext uri="{FF2B5EF4-FFF2-40B4-BE49-F238E27FC236}">
                <a16:creationId xmlns:a16="http://schemas.microsoft.com/office/drawing/2014/main" id="{6E022496-410E-7B03-14A4-158B489979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92" name="Group 91">
            <a:extLst>
              <a:ext uri="{FF2B5EF4-FFF2-40B4-BE49-F238E27FC236}">
                <a16:creationId xmlns:a16="http://schemas.microsoft.com/office/drawing/2014/main" id="{6E6C0E3B-977E-ADC7-86F0-4172466E3C45}"/>
              </a:ext>
            </a:extLst>
          </p:cNvPr>
          <p:cNvGrpSpPr/>
          <p:nvPr/>
        </p:nvGrpSpPr>
        <p:grpSpPr>
          <a:xfrm>
            <a:off x="155833" y="3276591"/>
            <a:ext cx="1736528" cy="671318"/>
            <a:chOff x="155833" y="4509011"/>
            <a:chExt cx="1736528" cy="671318"/>
          </a:xfrm>
        </p:grpSpPr>
        <p:grpSp>
          <p:nvGrpSpPr>
            <p:cNvPr id="93" name="Group 92">
              <a:extLst>
                <a:ext uri="{FF2B5EF4-FFF2-40B4-BE49-F238E27FC236}">
                  <a16:creationId xmlns:a16="http://schemas.microsoft.com/office/drawing/2014/main" id="{57FA7756-B17D-1D99-B952-D73BC4E51FD2}"/>
                </a:ext>
              </a:extLst>
            </p:cNvPr>
            <p:cNvGrpSpPr/>
            <p:nvPr/>
          </p:nvGrpSpPr>
          <p:grpSpPr>
            <a:xfrm>
              <a:off x="1477058" y="4509011"/>
              <a:ext cx="415303" cy="671318"/>
              <a:chOff x="1437302" y="4509011"/>
              <a:chExt cx="512062" cy="671318"/>
            </a:xfrm>
          </p:grpSpPr>
          <p:sp>
            <p:nvSpPr>
              <p:cNvPr id="95" name="Freeform 94">
                <a:extLst>
                  <a:ext uri="{FF2B5EF4-FFF2-40B4-BE49-F238E27FC236}">
                    <a16:creationId xmlns:a16="http://schemas.microsoft.com/office/drawing/2014/main" id="{6922C00A-FDAB-6D70-B9FE-34B200784E9F}"/>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6" name="Freeform 95">
                <a:extLst>
                  <a:ext uri="{FF2B5EF4-FFF2-40B4-BE49-F238E27FC236}">
                    <a16:creationId xmlns:a16="http://schemas.microsoft.com/office/drawing/2014/main" id="{21B55D70-F26C-5CCA-BF55-183A572B9DCA}"/>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94" name="Rounded Rectangle 93">
              <a:extLst>
                <a:ext uri="{FF2B5EF4-FFF2-40B4-BE49-F238E27FC236}">
                  <a16:creationId xmlns:a16="http://schemas.microsoft.com/office/drawing/2014/main" id="{B5E6340A-D277-0D3C-E06B-7D88F383A7B6}"/>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7" name="Group 96">
            <a:extLst>
              <a:ext uri="{FF2B5EF4-FFF2-40B4-BE49-F238E27FC236}">
                <a16:creationId xmlns:a16="http://schemas.microsoft.com/office/drawing/2014/main" id="{BAAFA727-4512-4D25-9FAD-A5A4FB1AEEE6}"/>
              </a:ext>
            </a:extLst>
          </p:cNvPr>
          <p:cNvGrpSpPr/>
          <p:nvPr/>
        </p:nvGrpSpPr>
        <p:grpSpPr>
          <a:xfrm>
            <a:off x="211103" y="1168284"/>
            <a:ext cx="1107290" cy="439324"/>
            <a:chOff x="176813" y="351627"/>
            <a:chExt cx="1107290" cy="439324"/>
          </a:xfrm>
        </p:grpSpPr>
        <p:sp>
          <p:nvSpPr>
            <p:cNvPr id="107" name="Rounded Rectangle 106">
              <a:extLst>
                <a:ext uri="{FF2B5EF4-FFF2-40B4-BE49-F238E27FC236}">
                  <a16:creationId xmlns:a16="http://schemas.microsoft.com/office/drawing/2014/main" id="{1E241B25-BF50-B52A-E7B2-103F853A2834}"/>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08" name="TextBox 107">
              <a:extLst>
                <a:ext uri="{FF2B5EF4-FFF2-40B4-BE49-F238E27FC236}">
                  <a16:creationId xmlns:a16="http://schemas.microsoft.com/office/drawing/2014/main" id="{CE7314CB-6079-128C-DCBC-D56502200C56}"/>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109" name="Group 108">
            <a:extLst>
              <a:ext uri="{FF2B5EF4-FFF2-40B4-BE49-F238E27FC236}">
                <a16:creationId xmlns:a16="http://schemas.microsoft.com/office/drawing/2014/main" id="{6D46F057-FE3A-14EB-2ED8-6CC23C22C57E}"/>
              </a:ext>
            </a:extLst>
          </p:cNvPr>
          <p:cNvGrpSpPr/>
          <p:nvPr/>
        </p:nvGrpSpPr>
        <p:grpSpPr>
          <a:xfrm>
            <a:off x="211102" y="1840815"/>
            <a:ext cx="1107291" cy="531657"/>
            <a:chOff x="176812" y="1947374"/>
            <a:chExt cx="1107291" cy="531657"/>
          </a:xfrm>
        </p:grpSpPr>
        <p:sp>
          <p:nvSpPr>
            <p:cNvPr id="110" name="Rounded Rectangle 109">
              <a:extLst>
                <a:ext uri="{FF2B5EF4-FFF2-40B4-BE49-F238E27FC236}">
                  <a16:creationId xmlns:a16="http://schemas.microsoft.com/office/drawing/2014/main" id="{A0F37311-50C7-AB09-362A-FB24CEC93EE7}"/>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1" name="TextBox 110">
              <a:extLst>
                <a:ext uri="{FF2B5EF4-FFF2-40B4-BE49-F238E27FC236}">
                  <a16:creationId xmlns:a16="http://schemas.microsoft.com/office/drawing/2014/main" id="{F50A6056-8CE3-9186-D62E-F016147ADE3A}"/>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112" name="Group 111">
            <a:extLst>
              <a:ext uri="{FF2B5EF4-FFF2-40B4-BE49-F238E27FC236}">
                <a16:creationId xmlns:a16="http://schemas.microsoft.com/office/drawing/2014/main" id="{3B87FEF2-578F-947F-2F46-11468FCBD877}"/>
              </a:ext>
            </a:extLst>
          </p:cNvPr>
          <p:cNvGrpSpPr/>
          <p:nvPr/>
        </p:nvGrpSpPr>
        <p:grpSpPr>
          <a:xfrm>
            <a:off x="211102" y="2599630"/>
            <a:ext cx="1195715" cy="1153583"/>
            <a:chOff x="211102" y="4302973"/>
            <a:chExt cx="1195715" cy="1153583"/>
          </a:xfrm>
        </p:grpSpPr>
        <p:pic>
          <p:nvPicPr>
            <p:cNvPr id="113" name="Graphic 112" descr="Arrow Right with solid fill">
              <a:extLst>
                <a:ext uri="{FF2B5EF4-FFF2-40B4-BE49-F238E27FC236}">
                  <a16:creationId xmlns:a16="http://schemas.microsoft.com/office/drawing/2014/main" id="{0819EDD6-453A-E4B4-4F46-515715BA57A5}"/>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5394" r="-1"/>
            <a:stretch/>
          </p:blipFill>
          <p:spPr>
            <a:xfrm>
              <a:off x="306040" y="5188079"/>
              <a:ext cx="81749" cy="183269"/>
            </a:xfrm>
            <a:prstGeom prst="rect">
              <a:avLst/>
            </a:prstGeom>
          </p:spPr>
        </p:pic>
        <p:pic>
          <p:nvPicPr>
            <p:cNvPr id="114" name="Graphic 113" descr="Arrow Right with solid fill">
              <a:extLst>
                <a:ext uri="{FF2B5EF4-FFF2-40B4-BE49-F238E27FC236}">
                  <a16:creationId xmlns:a16="http://schemas.microsoft.com/office/drawing/2014/main" id="{7A8721C5-EF62-726D-0201-0F1355E3F0FF}"/>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299531" y="4825046"/>
              <a:ext cx="81749" cy="183269"/>
            </a:xfrm>
            <a:prstGeom prst="rect">
              <a:avLst/>
            </a:prstGeom>
          </p:spPr>
        </p:pic>
        <p:grpSp>
          <p:nvGrpSpPr>
            <p:cNvPr id="115" name="Group 114">
              <a:extLst>
                <a:ext uri="{FF2B5EF4-FFF2-40B4-BE49-F238E27FC236}">
                  <a16:creationId xmlns:a16="http://schemas.microsoft.com/office/drawing/2014/main" id="{B8E64274-6955-5802-1B48-0691F7385ADA}"/>
                </a:ext>
              </a:extLst>
            </p:cNvPr>
            <p:cNvGrpSpPr/>
            <p:nvPr/>
          </p:nvGrpSpPr>
          <p:grpSpPr>
            <a:xfrm>
              <a:off x="211102" y="4302973"/>
              <a:ext cx="1195715" cy="1153583"/>
              <a:chOff x="176812" y="3339487"/>
              <a:chExt cx="1195715" cy="1153583"/>
            </a:xfrm>
          </p:grpSpPr>
          <p:sp>
            <p:nvSpPr>
              <p:cNvPr id="116" name="Rounded Rectangle 115">
                <a:extLst>
                  <a:ext uri="{FF2B5EF4-FFF2-40B4-BE49-F238E27FC236}">
                    <a16:creationId xmlns:a16="http://schemas.microsoft.com/office/drawing/2014/main" id="{F9F9DF95-B09A-E442-13DE-96EFB205B08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7" name="TextBox 116">
                <a:extLst>
                  <a:ext uri="{FF2B5EF4-FFF2-40B4-BE49-F238E27FC236}">
                    <a16:creationId xmlns:a16="http://schemas.microsoft.com/office/drawing/2014/main" id="{20049EFB-FA17-EA28-4F39-01C141D33B9E}"/>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118" name="TextBox 117">
                <a:extLst>
                  <a:ext uri="{FF2B5EF4-FFF2-40B4-BE49-F238E27FC236}">
                    <a16:creationId xmlns:a16="http://schemas.microsoft.com/office/drawing/2014/main" id="{D4551D96-9A67-8DB2-D29D-3C32044875CD}"/>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119" name="TextBox 118">
                <a:extLst>
                  <a:ext uri="{FF2B5EF4-FFF2-40B4-BE49-F238E27FC236}">
                    <a16:creationId xmlns:a16="http://schemas.microsoft.com/office/drawing/2014/main" id="{6A18A268-C35C-71C1-3FBD-EBD00B0EF3B5}"/>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120" name="Picture 119">
            <a:extLst>
              <a:ext uri="{FF2B5EF4-FFF2-40B4-BE49-F238E27FC236}">
                <a16:creationId xmlns:a16="http://schemas.microsoft.com/office/drawing/2014/main" id="{2167E13A-017E-8AC3-C9B4-F5FA06BF120E}"/>
              </a:ext>
            </a:extLst>
          </p:cNvPr>
          <p:cNvPicPr>
            <a:picLocks noChangeAspect="1"/>
          </p:cNvPicPr>
          <p:nvPr/>
        </p:nvPicPr>
        <p:blipFill>
          <a:blip r:embed="rId6"/>
          <a:stretch>
            <a:fillRect/>
          </a:stretch>
        </p:blipFill>
        <p:spPr>
          <a:xfrm>
            <a:off x="396933" y="274371"/>
            <a:ext cx="1072125" cy="368721"/>
          </a:xfrm>
          <a:prstGeom prst="rect">
            <a:avLst/>
          </a:prstGeom>
        </p:spPr>
      </p:pic>
      <p:sp>
        <p:nvSpPr>
          <p:cNvPr id="121" name="Rectangle 120">
            <a:hlinkClick r:id="rId7" action="ppaction://hlinksldjump"/>
            <a:extLst>
              <a:ext uri="{FF2B5EF4-FFF2-40B4-BE49-F238E27FC236}">
                <a16:creationId xmlns:a16="http://schemas.microsoft.com/office/drawing/2014/main" id="{3209307C-23FA-D9B5-0F77-8734BBB192AA}"/>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Rectangle 121">
            <a:hlinkClick r:id="rId8" action="ppaction://hlinksldjump"/>
            <a:extLst>
              <a:ext uri="{FF2B5EF4-FFF2-40B4-BE49-F238E27FC236}">
                <a16:creationId xmlns:a16="http://schemas.microsoft.com/office/drawing/2014/main" id="{0E627032-D66B-BF65-8B28-C72D970CA061}"/>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Rectangle 122">
            <a:hlinkClick r:id="rId9" action="ppaction://hlinksldjump"/>
            <a:extLst>
              <a:ext uri="{FF2B5EF4-FFF2-40B4-BE49-F238E27FC236}">
                <a16:creationId xmlns:a16="http://schemas.microsoft.com/office/drawing/2014/main" id="{3575F6CC-A265-E6FC-37CF-3471F17640E9}"/>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Rectangle 123">
            <a:hlinkClick r:id="rId10" action="ppaction://hlinksldjump"/>
            <a:extLst>
              <a:ext uri="{FF2B5EF4-FFF2-40B4-BE49-F238E27FC236}">
                <a16:creationId xmlns:a16="http://schemas.microsoft.com/office/drawing/2014/main" id="{AB2B20B6-C427-F02A-FCD5-24718693A79C}"/>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5" name="Group 124">
            <a:extLst>
              <a:ext uri="{FF2B5EF4-FFF2-40B4-BE49-F238E27FC236}">
                <a16:creationId xmlns:a16="http://schemas.microsoft.com/office/drawing/2014/main" id="{1353A2AE-8E98-CCA0-3E5A-EA2202F8BE2D}"/>
              </a:ext>
            </a:extLst>
          </p:cNvPr>
          <p:cNvGrpSpPr/>
          <p:nvPr/>
        </p:nvGrpSpPr>
        <p:grpSpPr>
          <a:xfrm>
            <a:off x="2062017" y="6186346"/>
            <a:ext cx="1527228" cy="259355"/>
            <a:chOff x="7322564" y="6159113"/>
            <a:chExt cx="1847946" cy="313820"/>
          </a:xfrm>
        </p:grpSpPr>
        <p:sp>
          <p:nvSpPr>
            <p:cNvPr id="126" name="Rounded Rectangle 125">
              <a:extLst>
                <a:ext uri="{FF2B5EF4-FFF2-40B4-BE49-F238E27FC236}">
                  <a16:creationId xmlns:a16="http://schemas.microsoft.com/office/drawing/2014/main" id="{FF7F15FA-46C2-B139-9EAE-45325EE089B2}"/>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7" name="Rounded Rectangle 126">
              <a:extLst>
                <a:ext uri="{FF2B5EF4-FFF2-40B4-BE49-F238E27FC236}">
                  <a16:creationId xmlns:a16="http://schemas.microsoft.com/office/drawing/2014/main" id="{34F2B1E3-576F-3E8E-3FD7-B8F8C3E795B5}"/>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28" name="Graphic 127" descr="Arrow Right with solid fill">
              <a:extLst>
                <a:ext uri="{FF2B5EF4-FFF2-40B4-BE49-F238E27FC236}">
                  <a16:creationId xmlns:a16="http://schemas.microsoft.com/office/drawing/2014/main" id="{F9AEA153-D55B-9119-0BF6-626FE500E7B3}"/>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55394" r="-1"/>
            <a:stretch/>
          </p:blipFill>
          <p:spPr>
            <a:xfrm rot="10800000">
              <a:off x="7438019" y="6193435"/>
              <a:ext cx="109361" cy="245174"/>
            </a:xfrm>
            <a:prstGeom prst="rect">
              <a:avLst/>
            </a:prstGeom>
          </p:spPr>
        </p:pic>
        <p:sp>
          <p:nvSpPr>
            <p:cNvPr id="129" name="TextBox 128">
              <a:extLst>
                <a:ext uri="{FF2B5EF4-FFF2-40B4-BE49-F238E27FC236}">
                  <a16:creationId xmlns:a16="http://schemas.microsoft.com/office/drawing/2014/main" id="{9D113818-6F74-26C2-128C-7F8ADD1C1361}"/>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sp>
        <p:nvSpPr>
          <p:cNvPr id="130" name="Rectangle 129">
            <a:hlinkClick r:id="rId10" action="ppaction://hlinksldjump"/>
            <a:extLst>
              <a:ext uri="{FF2B5EF4-FFF2-40B4-BE49-F238E27FC236}">
                <a16:creationId xmlns:a16="http://schemas.microsoft.com/office/drawing/2014/main" id="{005F7F32-1113-E792-FEF9-F945717D744E}"/>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31" name="Group 130">
            <a:extLst>
              <a:ext uri="{FF2B5EF4-FFF2-40B4-BE49-F238E27FC236}">
                <a16:creationId xmlns:a16="http://schemas.microsoft.com/office/drawing/2014/main" id="{F1D0132E-E93B-AF2D-33C5-5207AD243E58}"/>
              </a:ext>
            </a:extLst>
          </p:cNvPr>
          <p:cNvGrpSpPr/>
          <p:nvPr/>
        </p:nvGrpSpPr>
        <p:grpSpPr>
          <a:xfrm>
            <a:off x="8993218" y="784198"/>
            <a:ext cx="243646" cy="235777"/>
            <a:chOff x="9014592" y="808708"/>
            <a:chExt cx="221496" cy="214343"/>
          </a:xfrm>
        </p:grpSpPr>
        <p:sp>
          <p:nvSpPr>
            <p:cNvPr id="132" name="Rounded Rectangle 131">
              <a:extLst>
                <a:ext uri="{FF2B5EF4-FFF2-40B4-BE49-F238E27FC236}">
                  <a16:creationId xmlns:a16="http://schemas.microsoft.com/office/drawing/2014/main" id="{BA877E3C-3D65-8EBA-41C2-91FA4BD213CB}"/>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33" name="Graphic 132" descr="Close with solid fill">
              <a:extLst>
                <a:ext uri="{FF2B5EF4-FFF2-40B4-BE49-F238E27FC236}">
                  <a16:creationId xmlns:a16="http://schemas.microsoft.com/office/drawing/2014/main" id="{CD400919-CCF5-4522-8833-03630DD6E9C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71888" y="862427"/>
              <a:ext cx="106904" cy="106904"/>
            </a:xfrm>
            <a:prstGeom prst="rect">
              <a:avLst/>
            </a:prstGeom>
          </p:spPr>
        </p:pic>
      </p:grpSp>
      <p:sp>
        <p:nvSpPr>
          <p:cNvPr id="134" name="Rectangle 133">
            <a:hlinkClick r:id="rId10" action="ppaction://hlinksldjump"/>
            <a:extLst>
              <a:ext uri="{FF2B5EF4-FFF2-40B4-BE49-F238E27FC236}">
                <a16:creationId xmlns:a16="http://schemas.microsoft.com/office/drawing/2014/main" id="{0C9941EE-3371-D25E-A44C-501186D371D3}"/>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3" name="Table 48">
            <a:extLst>
              <a:ext uri="{FF2B5EF4-FFF2-40B4-BE49-F238E27FC236}">
                <a16:creationId xmlns:a16="http://schemas.microsoft.com/office/drawing/2014/main" id="{122E1DD7-2EC0-424E-7748-DCCFFCE7EEB2}"/>
              </a:ext>
            </a:extLst>
          </p:cNvPr>
          <p:cNvGraphicFramePr>
            <a:graphicFrameLocks noGrp="1"/>
          </p:cNvGraphicFramePr>
          <p:nvPr>
            <p:extLst>
              <p:ext uri="{D42A27DB-BD31-4B8C-83A1-F6EECF244321}">
                <p14:modId xmlns:p14="http://schemas.microsoft.com/office/powerpoint/2010/main" val="2772756770"/>
              </p:ext>
            </p:extLst>
          </p:nvPr>
        </p:nvGraphicFramePr>
        <p:xfrm>
          <a:off x="2924578" y="2124046"/>
          <a:ext cx="2819517" cy="3474720"/>
        </p:xfrm>
        <a:graphic>
          <a:graphicData uri="http://schemas.openxmlformats.org/drawingml/2006/table">
            <a:tbl>
              <a:tblPr firstRow="1" bandRow="1">
                <a:tableStyleId>{5C22544A-7EE6-4342-B048-85BDC9FD1C3A}</a:tableStyleId>
              </a:tblPr>
              <a:tblGrid>
                <a:gridCol w="1107095">
                  <a:extLst>
                    <a:ext uri="{9D8B030D-6E8A-4147-A177-3AD203B41FA5}">
                      <a16:colId xmlns:a16="http://schemas.microsoft.com/office/drawing/2014/main" val="3122057616"/>
                    </a:ext>
                  </a:extLst>
                </a:gridCol>
                <a:gridCol w="1712422">
                  <a:extLst>
                    <a:ext uri="{9D8B030D-6E8A-4147-A177-3AD203B41FA5}">
                      <a16:colId xmlns:a16="http://schemas.microsoft.com/office/drawing/2014/main" val="1173203894"/>
                    </a:ext>
                  </a:extLst>
                </a:gridCol>
              </a:tblGrid>
              <a:tr h="324000">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gelijk aan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16248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 van ToegewezenProduct (2) </a:t>
                      </a:r>
                    </a:p>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- 1 dag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geïnitieerd door de </a:t>
                      </a:r>
                      <a:b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r>
                        <a:rPr lang="nl-NL" sz="8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rPr>
                        <a:t>(12)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60268695"/>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46449865"/>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20" name="Rounded Rectangle 19">
            <a:extLst>
              <a:ext uri="{FF2B5EF4-FFF2-40B4-BE49-F238E27FC236}">
                <a16:creationId xmlns:a16="http://schemas.microsoft.com/office/drawing/2014/main" id="{D07885C9-7D25-4A79-17F1-F82F1CD9EDE9}"/>
              </a:ext>
            </a:extLst>
          </p:cNvPr>
          <p:cNvSpPr/>
          <p:nvPr/>
        </p:nvSpPr>
        <p:spPr>
          <a:xfrm>
            <a:off x="2992120" y="1806617"/>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graphicFrame>
        <p:nvGraphicFramePr>
          <p:cNvPr id="22" name="Table 48">
            <a:extLst>
              <a:ext uri="{FF2B5EF4-FFF2-40B4-BE49-F238E27FC236}">
                <a16:creationId xmlns:a16="http://schemas.microsoft.com/office/drawing/2014/main" id="{04361128-18FF-5609-B73A-A38B0378449F}"/>
              </a:ext>
            </a:extLst>
          </p:cNvPr>
          <p:cNvGraphicFramePr>
            <a:graphicFrameLocks noGrp="1"/>
          </p:cNvGraphicFramePr>
          <p:nvPr>
            <p:extLst>
              <p:ext uri="{D42A27DB-BD31-4B8C-83A1-F6EECF244321}">
                <p14:modId xmlns:p14="http://schemas.microsoft.com/office/powerpoint/2010/main" val="1162277983"/>
              </p:ext>
            </p:extLst>
          </p:nvPr>
        </p:nvGraphicFramePr>
        <p:xfrm>
          <a:off x="5936643" y="2124046"/>
          <a:ext cx="3300221" cy="3673440"/>
        </p:xfrm>
        <a:graphic>
          <a:graphicData uri="http://schemas.openxmlformats.org/drawingml/2006/table">
            <a:tbl>
              <a:tblPr firstRow="1" bandRow="1">
                <a:tableStyleId>{5C22544A-7EE6-4342-B048-85BDC9FD1C3A}</a:tableStyleId>
              </a:tblPr>
              <a:tblGrid>
                <a:gridCol w="1295845">
                  <a:extLst>
                    <a:ext uri="{9D8B030D-6E8A-4147-A177-3AD203B41FA5}">
                      <a16:colId xmlns:a16="http://schemas.microsoft.com/office/drawing/2014/main" val="3122057616"/>
                    </a:ext>
                  </a:extLst>
                </a:gridCol>
                <a:gridCol w="2004376">
                  <a:extLst>
                    <a:ext uri="{9D8B030D-6E8A-4147-A177-3AD203B41FA5}">
                      <a16:colId xmlns:a16="http://schemas.microsoft.com/office/drawing/2014/main" val="1173203894"/>
                    </a:ext>
                  </a:extLst>
                </a:gridCol>
              </a:tblGrid>
              <a:tr h="324000">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nieuw uit te geven toewijzingsnummer</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a:t>
                      </a:r>
                      <a:r>
                        <a:rPr lang="nl-NL" sz="8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rPr>
                        <a:t> uit VOW</a:t>
                      </a:r>
                      <a:endPar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tenzij de gewenste ingangsdatum op het moment van toewijzen in het verleden ligt, dan eerst afstemmen met aanbieder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a:t>
                      </a:r>
                      <a:r>
                        <a:rPr lang="nl-NL" sz="8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rPr>
                        <a:t> uit VOW</a:t>
                      </a:r>
                      <a:endPar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918619205"/>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1038301"/>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7" name="Rounded Rectangle 6">
            <a:extLst>
              <a:ext uri="{FF2B5EF4-FFF2-40B4-BE49-F238E27FC236}">
                <a16:creationId xmlns:a16="http://schemas.microsoft.com/office/drawing/2014/main" id="{49AF2C2B-41CB-A69F-D435-728D4B217C98}"/>
              </a:ext>
            </a:extLst>
          </p:cNvPr>
          <p:cNvSpPr/>
          <p:nvPr/>
        </p:nvSpPr>
        <p:spPr>
          <a:xfrm>
            <a:off x="5997871" y="1806617"/>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9" name="Straight Connector 8">
            <a:extLst>
              <a:ext uri="{FF2B5EF4-FFF2-40B4-BE49-F238E27FC236}">
                <a16:creationId xmlns:a16="http://schemas.microsoft.com/office/drawing/2014/main" id="{0CB08F6A-21E5-C266-2D48-EB612ABF8402}"/>
              </a:ext>
            </a:extLst>
          </p:cNvPr>
          <p:cNvCxnSpPr>
            <a:cxnSpLocks/>
          </p:cNvCxnSpPr>
          <p:nvPr/>
        </p:nvCxnSpPr>
        <p:spPr>
          <a:xfrm>
            <a:off x="5655254" y="2153364"/>
            <a:ext cx="0" cy="3303218"/>
          </a:xfrm>
          <a:prstGeom prst="line">
            <a:avLst/>
          </a:prstGeom>
          <a:ln w="3175">
            <a:solidFill>
              <a:srgbClr val="5092AC">
                <a:alpha val="35000"/>
              </a:srgb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BFBFF20-5BAC-D79B-6711-8A7B9E020905}"/>
              </a:ext>
            </a:extLst>
          </p:cNvPr>
          <p:cNvSpPr txBox="1"/>
          <p:nvPr/>
        </p:nvSpPr>
        <p:spPr>
          <a:xfrm>
            <a:off x="2924578" y="1169079"/>
            <a:ext cx="5678480"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Volume aanpassen </a:t>
            </a:r>
            <a:b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11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(frequentie &lt;&gt; totaal binnen geldigheidsduur toewijzing)</a:t>
            </a:r>
            <a:endPar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95688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36588"/>
            <a:ext cx="7181311" cy="518795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TextBox 45">
            <a:extLst>
              <a:ext uri="{FF2B5EF4-FFF2-40B4-BE49-F238E27FC236}">
                <a16:creationId xmlns:a16="http://schemas.microsoft.com/office/drawing/2014/main" id="{68BD1208-6616-3E0D-E54C-74A36BFF2387}"/>
              </a:ext>
            </a:extLst>
          </p:cNvPr>
          <p:cNvSpPr txBox="1"/>
          <p:nvPr/>
        </p:nvSpPr>
        <p:spPr>
          <a:xfrm>
            <a:off x="2924578" y="1168284"/>
            <a:ext cx="3168311" cy="33855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Budget aanpassen</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2301625476"/>
              </p:ext>
            </p:extLst>
          </p:nvPr>
        </p:nvGraphicFramePr>
        <p:xfrm>
          <a:off x="2924579" y="1694327"/>
          <a:ext cx="5678480" cy="3962400"/>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962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gelijk aan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962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962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962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geïnitieerd door de aanbieder </a:t>
                      </a:r>
                      <a:r>
                        <a:rPr lang="nl-NL" sz="10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rPr>
                        <a:t>(12)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07625451"/>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19029973"/>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36041183"/>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65068427"/>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736625428"/>
                  </a:ext>
                </a:extLst>
              </a:tr>
            </a:tbl>
          </a:graphicData>
        </a:graphic>
      </p:graphicFrame>
      <p:sp>
        <p:nvSpPr>
          <p:cNvPr id="52" name="TextBox 51">
            <a:extLst>
              <a:ext uri="{FF2B5EF4-FFF2-40B4-BE49-F238E27FC236}">
                <a16:creationId xmlns:a16="http://schemas.microsoft.com/office/drawing/2014/main" id="{669C0451-2290-13C4-0754-D7EF04562278}"/>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53" name="Group 52">
            <a:extLst>
              <a:ext uri="{FF2B5EF4-FFF2-40B4-BE49-F238E27FC236}">
                <a16:creationId xmlns:a16="http://schemas.microsoft.com/office/drawing/2014/main" id="{AFE91BBC-5890-34A8-CA59-3E46E2A8EDD4}"/>
              </a:ext>
            </a:extLst>
          </p:cNvPr>
          <p:cNvGrpSpPr/>
          <p:nvPr/>
        </p:nvGrpSpPr>
        <p:grpSpPr>
          <a:xfrm>
            <a:off x="155833" y="3276591"/>
            <a:ext cx="1736528" cy="671318"/>
            <a:chOff x="155833" y="4509011"/>
            <a:chExt cx="1736528" cy="671318"/>
          </a:xfrm>
        </p:grpSpPr>
        <p:grpSp>
          <p:nvGrpSpPr>
            <p:cNvPr id="54" name="Group 53">
              <a:extLst>
                <a:ext uri="{FF2B5EF4-FFF2-40B4-BE49-F238E27FC236}">
                  <a16:creationId xmlns:a16="http://schemas.microsoft.com/office/drawing/2014/main" id="{F4273D87-F389-CA4C-59B1-BC4FECC828BE}"/>
                </a:ext>
              </a:extLst>
            </p:cNvPr>
            <p:cNvGrpSpPr/>
            <p:nvPr/>
          </p:nvGrpSpPr>
          <p:grpSpPr>
            <a:xfrm>
              <a:off x="1477058" y="4509011"/>
              <a:ext cx="415303" cy="671318"/>
              <a:chOff x="1437302" y="4509011"/>
              <a:chExt cx="512062" cy="671318"/>
            </a:xfrm>
          </p:grpSpPr>
          <p:sp>
            <p:nvSpPr>
              <p:cNvPr id="56" name="Freeform 55">
                <a:extLst>
                  <a:ext uri="{FF2B5EF4-FFF2-40B4-BE49-F238E27FC236}">
                    <a16:creationId xmlns:a16="http://schemas.microsoft.com/office/drawing/2014/main" id="{F1964C09-EE25-7D92-0D1E-6D528118AC29}"/>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Freeform 66">
                <a:extLst>
                  <a:ext uri="{FF2B5EF4-FFF2-40B4-BE49-F238E27FC236}">
                    <a16:creationId xmlns:a16="http://schemas.microsoft.com/office/drawing/2014/main" id="{FF8352D0-FA45-9514-E0F4-D5412F5AB165}"/>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5" name="Rounded Rectangle 54">
              <a:extLst>
                <a:ext uri="{FF2B5EF4-FFF2-40B4-BE49-F238E27FC236}">
                  <a16:creationId xmlns:a16="http://schemas.microsoft.com/office/drawing/2014/main" id="{DEB76572-C43A-8228-AAD5-F7AF23638782}"/>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68" name="Group 67">
            <a:extLst>
              <a:ext uri="{FF2B5EF4-FFF2-40B4-BE49-F238E27FC236}">
                <a16:creationId xmlns:a16="http://schemas.microsoft.com/office/drawing/2014/main" id="{4ED2834E-EDEB-F995-ACC9-CC57D5967B86}"/>
              </a:ext>
            </a:extLst>
          </p:cNvPr>
          <p:cNvGrpSpPr/>
          <p:nvPr/>
        </p:nvGrpSpPr>
        <p:grpSpPr>
          <a:xfrm>
            <a:off x="211103" y="1168284"/>
            <a:ext cx="1107290" cy="439324"/>
            <a:chOff x="176813" y="351627"/>
            <a:chExt cx="1107290" cy="439324"/>
          </a:xfrm>
        </p:grpSpPr>
        <p:sp>
          <p:nvSpPr>
            <p:cNvPr id="69" name="Rounded Rectangle 68">
              <a:extLst>
                <a:ext uri="{FF2B5EF4-FFF2-40B4-BE49-F238E27FC236}">
                  <a16:creationId xmlns:a16="http://schemas.microsoft.com/office/drawing/2014/main" id="{DAE87685-36C9-A687-9D21-1F0AF8B54E20}"/>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0" name="TextBox 69">
              <a:extLst>
                <a:ext uri="{FF2B5EF4-FFF2-40B4-BE49-F238E27FC236}">
                  <a16:creationId xmlns:a16="http://schemas.microsoft.com/office/drawing/2014/main" id="{A5FF1774-0420-35CE-19E0-6F5EA47771D8}"/>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72" name="Group 71">
            <a:extLst>
              <a:ext uri="{FF2B5EF4-FFF2-40B4-BE49-F238E27FC236}">
                <a16:creationId xmlns:a16="http://schemas.microsoft.com/office/drawing/2014/main" id="{0E7AF267-FAC9-67D8-4774-9C35B7705020}"/>
              </a:ext>
            </a:extLst>
          </p:cNvPr>
          <p:cNvGrpSpPr/>
          <p:nvPr/>
        </p:nvGrpSpPr>
        <p:grpSpPr>
          <a:xfrm>
            <a:off x="211102" y="1840815"/>
            <a:ext cx="1107291" cy="531657"/>
            <a:chOff x="176812" y="1947374"/>
            <a:chExt cx="1107291" cy="531657"/>
          </a:xfrm>
        </p:grpSpPr>
        <p:sp>
          <p:nvSpPr>
            <p:cNvPr id="73" name="Rounded Rectangle 72">
              <a:extLst>
                <a:ext uri="{FF2B5EF4-FFF2-40B4-BE49-F238E27FC236}">
                  <a16:creationId xmlns:a16="http://schemas.microsoft.com/office/drawing/2014/main" id="{A027C617-572A-C5B6-C96F-C04B817966A2}"/>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3A6FF394-7F17-6104-43F0-F34C76596184}"/>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78" name="Group 77">
            <a:extLst>
              <a:ext uri="{FF2B5EF4-FFF2-40B4-BE49-F238E27FC236}">
                <a16:creationId xmlns:a16="http://schemas.microsoft.com/office/drawing/2014/main" id="{836AD8C4-00E2-8F42-F26A-70558C0A0A49}"/>
              </a:ext>
            </a:extLst>
          </p:cNvPr>
          <p:cNvGrpSpPr/>
          <p:nvPr/>
        </p:nvGrpSpPr>
        <p:grpSpPr>
          <a:xfrm>
            <a:off x="211102" y="2599630"/>
            <a:ext cx="1195715" cy="1153583"/>
            <a:chOff x="211102" y="4302973"/>
            <a:chExt cx="1195715" cy="1153583"/>
          </a:xfrm>
        </p:grpSpPr>
        <p:pic>
          <p:nvPicPr>
            <p:cNvPr id="79" name="Graphic 78" descr="Arrow Right with solid fill">
              <a:extLst>
                <a:ext uri="{FF2B5EF4-FFF2-40B4-BE49-F238E27FC236}">
                  <a16:creationId xmlns:a16="http://schemas.microsoft.com/office/drawing/2014/main" id="{B6D6EEB0-A470-7920-9DB4-57404C0EDAC9}"/>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5394" r="-1"/>
            <a:stretch/>
          </p:blipFill>
          <p:spPr>
            <a:xfrm>
              <a:off x="306040" y="5188079"/>
              <a:ext cx="81749" cy="183269"/>
            </a:xfrm>
            <a:prstGeom prst="rect">
              <a:avLst/>
            </a:prstGeom>
          </p:spPr>
        </p:pic>
        <p:pic>
          <p:nvPicPr>
            <p:cNvPr id="80" name="Graphic 79" descr="Arrow Right with solid fill">
              <a:extLst>
                <a:ext uri="{FF2B5EF4-FFF2-40B4-BE49-F238E27FC236}">
                  <a16:creationId xmlns:a16="http://schemas.microsoft.com/office/drawing/2014/main" id="{2B653911-FA45-0093-E86A-E4F538AFA7DD}"/>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299531" y="4825046"/>
              <a:ext cx="81749" cy="183269"/>
            </a:xfrm>
            <a:prstGeom prst="rect">
              <a:avLst/>
            </a:prstGeom>
          </p:spPr>
        </p:pic>
        <p:grpSp>
          <p:nvGrpSpPr>
            <p:cNvPr id="81" name="Group 80">
              <a:extLst>
                <a:ext uri="{FF2B5EF4-FFF2-40B4-BE49-F238E27FC236}">
                  <a16:creationId xmlns:a16="http://schemas.microsoft.com/office/drawing/2014/main" id="{897F8299-58E6-014E-70B3-34B5C1FC740F}"/>
                </a:ext>
              </a:extLst>
            </p:cNvPr>
            <p:cNvGrpSpPr/>
            <p:nvPr/>
          </p:nvGrpSpPr>
          <p:grpSpPr>
            <a:xfrm>
              <a:off x="211102" y="4302973"/>
              <a:ext cx="1195715" cy="1153583"/>
              <a:chOff x="176812" y="3339487"/>
              <a:chExt cx="1195715" cy="1153583"/>
            </a:xfrm>
          </p:grpSpPr>
          <p:sp>
            <p:nvSpPr>
              <p:cNvPr id="82" name="Rounded Rectangle 81">
                <a:extLst>
                  <a:ext uri="{FF2B5EF4-FFF2-40B4-BE49-F238E27FC236}">
                    <a16:creationId xmlns:a16="http://schemas.microsoft.com/office/drawing/2014/main" id="{F7DBB050-F701-0B3D-A3B4-B88773DA4392}"/>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83" name="TextBox 82">
                <a:extLst>
                  <a:ext uri="{FF2B5EF4-FFF2-40B4-BE49-F238E27FC236}">
                    <a16:creationId xmlns:a16="http://schemas.microsoft.com/office/drawing/2014/main" id="{360DCA68-0EE6-65C4-8A88-2BC048A0B09F}"/>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84" name="TextBox 83">
                <a:extLst>
                  <a:ext uri="{FF2B5EF4-FFF2-40B4-BE49-F238E27FC236}">
                    <a16:creationId xmlns:a16="http://schemas.microsoft.com/office/drawing/2014/main" id="{897A3441-D1BE-320E-886C-DE574CE698DD}"/>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85" name="TextBox 84">
                <a:extLst>
                  <a:ext uri="{FF2B5EF4-FFF2-40B4-BE49-F238E27FC236}">
                    <a16:creationId xmlns:a16="http://schemas.microsoft.com/office/drawing/2014/main" id="{30AF8076-5011-D56D-527B-A6D07DB01833}"/>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86" name="Picture 85">
            <a:extLst>
              <a:ext uri="{FF2B5EF4-FFF2-40B4-BE49-F238E27FC236}">
                <a16:creationId xmlns:a16="http://schemas.microsoft.com/office/drawing/2014/main" id="{3F35259E-D6B5-A2AE-13BB-D0BC286D80FF}"/>
              </a:ext>
            </a:extLst>
          </p:cNvPr>
          <p:cNvPicPr>
            <a:picLocks noChangeAspect="1"/>
          </p:cNvPicPr>
          <p:nvPr/>
        </p:nvPicPr>
        <p:blipFill>
          <a:blip r:embed="rId6"/>
          <a:stretch>
            <a:fillRect/>
          </a:stretch>
        </p:blipFill>
        <p:spPr>
          <a:xfrm>
            <a:off x="396933" y="274371"/>
            <a:ext cx="1072125" cy="368721"/>
          </a:xfrm>
          <a:prstGeom prst="rect">
            <a:avLst/>
          </a:prstGeom>
        </p:spPr>
      </p:pic>
      <p:sp>
        <p:nvSpPr>
          <p:cNvPr id="87" name="Rectangle 86">
            <a:hlinkClick r:id="rId7" action="ppaction://hlinksldjump"/>
            <a:extLst>
              <a:ext uri="{FF2B5EF4-FFF2-40B4-BE49-F238E27FC236}">
                <a16:creationId xmlns:a16="http://schemas.microsoft.com/office/drawing/2014/main" id="{5E1E57A8-3D39-ED25-E5CF-E49DCC17A41B}"/>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Rectangle 87">
            <a:hlinkClick r:id="rId8" action="ppaction://hlinksldjump"/>
            <a:extLst>
              <a:ext uri="{FF2B5EF4-FFF2-40B4-BE49-F238E27FC236}">
                <a16:creationId xmlns:a16="http://schemas.microsoft.com/office/drawing/2014/main" id="{E0F6C46C-9FAF-E0F3-1D6C-CF4D2C2DF58C}"/>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Rectangle 88">
            <a:hlinkClick r:id="rId9" action="ppaction://hlinksldjump"/>
            <a:extLst>
              <a:ext uri="{FF2B5EF4-FFF2-40B4-BE49-F238E27FC236}">
                <a16:creationId xmlns:a16="http://schemas.microsoft.com/office/drawing/2014/main" id="{0812C024-5546-0F44-E2ED-C58BBE7FCD7E}"/>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Rectangle 89">
            <a:hlinkClick r:id="rId10" action="ppaction://hlinksldjump"/>
            <a:extLst>
              <a:ext uri="{FF2B5EF4-FFF2-40B4-BE49-F238E27FC236}">
                <a16:creationId xmlns:a16="http://schemas.microsoft.com/office/drawing/2014/main" id="{B9D97D67-5BDC-6527-FBFA-A0A5B564BA79}"/>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1" name="Group 90">
            <a:extLst>
              <a:ext uri="{FF2B5EF4-FFF2-40B4-BE49-F238E27FC236}">
                <a16:creationId xmlns:a16="http://schemas.microsoft.com/office/drawing/2014/main" id="{00FCB870-33AA-F293-FA22-BAFA22302E03}"/>
              </a:ext>
            </a:extLst>
          </p:cNvPr>
          <p:cNvGrpSpPr/>
          <p:nvPr/>
        </p:nvGrpSpPr>
        <p:grpSpPr>
          <a:xfrm>
            <a:off x="2062017" y="6186346"/>
            <a:ext cx="1527228" cy="259355"/>
            <a:chOff x="7322564" y="6159113"/>
            <a:chExt cx="1847946" cy="313820"/>
          </a:xfrm>
        </p:grpSpPr>
        <p:sp>
          <p:nvSpPr>
            <p:cNvPr id="92" name="Rounded Rectangle 91">
              <a:extLst>
                <a:ext uri="{FF2B5EF4-FFF2-40B4-BE49-F238E27FC236}">
                  <a16:creationId xmlns:a16="http://schemas.microsoft.com/office/drawing/2014/main" id="{49FB4058-9687-D1FD-5465-D54059C0FDBA}"/>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93" name="Rounded Rectangle 92">
              <a:extLst>
                <a:ext uri="{FF2B5EF4-FFF2-40B4-BE49-F238E27FC236}">
                  <a16:creationId xmlns:a16="http://schemas.microsoft.com/office/drawing/2014/main" id="{02120D0F-C487-91F2-42CF-103AAFDAA7D4}"/>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4" name="Graphic 93" descr="Arrow Right with solid fill">
              <a:extLst>
                <a:ext uri="{FF2B5EF4-FFF2-40B4-BE49-F238E27FC236}">
                  <a16:creationId xmlns:a16="http://schemas.microsoft.com/office/drawing/2014/main" id="{F5676846-C8AD-E89A-E60A-B76EE02D1B51}"/>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55394" r="-1"/>
            <a:stretch/>
          </p:blipFill>
          <p:spPr>
            <a:xfrm rot="10800000">
              <a:off x="7438019" y="6193435"/>
              <a:ext cx="109361" cy="245174"/>
            </a:xfrm>
            <a:prstGeom prst="rect">
              <a:avLst/>
            </a:prstGeom>
          </p:spPr>
        </p:pic>
        <p:sp>
          <p:nvSpPr>
            <p:cNvPr id="95" name="TextBox 94">
              <a:extLst>
                <a:ext uri="{FF2B5EF4-FFF2-40B4-BE49-F238E27FC236}">
                  <a16:creationId xmlns:a16="http://schemas.microsoft.com/office/drawing/2014/main" id="{26B70BA9-5972-278F-160C-A3E6A588013A}"/>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sp>
        <p:nvSpPr>
          <p:cNvPr id="96" name="Rectangle 95">
            <a:hlinkClick r:id="rId10" action="ppaction://hlinksldjump"/>
            <a:extLst>
              <a:ext uri="{FF2B5EF4-FFF2-40B4-BE49-F238E27FC236}">
                <a16:creationId xmlns:a16="http://schemas.microsoft.com/office/drawing/2014/main" id="{9D24E8D4-297E-4E68-A786-F7076A39A836}"/>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10" name="Group 109">
            <a:extLst>
              <a:ext uri="{FF2B5EF4-FFF2-40B4-BE49-F238E27FC236}">
                <a16:creationId xmlns:a16="http://schemas.microsoft.com/office/drawing/2014/main" id="{7213F9DC-10A7-91EF-9532-25B112B8AD70}"/>
              </a:ext>
            </a:extLst>
          </p:cNvPr>
          <p:cNvGrpSpPr/>
          <p:nvPr/>
        </p:nvGrpSpPr>
        <p:grpSpPr>
          <a:xfrm>
            <a:off x="8993218" y="784198"/>
            <a:ext cx="243646" cy="235777"/>
            <a:chOff x="9014592" y="808708"/>
            <a:chExt cx="221496" cy="214343"/>
          </a:xfrm>
        </p:grpSpPr>
        <p:sp>
          <p:nvSpPr>
            <p:cNvPr id="111" name="Rounded Rectangle 110">
              <a:extLst>
                <a:ext uri="{FF2B5EF4-FFF2-40B4-BE49-F238E27FC236}">
                  <a16:creationId xmlns:a16="http://schemas.microsoft.com/office/drawing/2014/main" id="{C70CEF7F-22EC-0A4B-E4A3-3B86CD977EE6}"/>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12" name="Graphic 111" descr="Close with solid fill">
              <a:extLst>
                <a:ext uri="{FF2B5EF4-FFF2-40B4-BE49-F238E27FC236}">
                  <a16:creationId xmlns:a16="http://schemas.microsoft.com/office/drawing/2014/main" id="{6ECDEA34-0EE5-3A91-0F68-7B148F30C62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71888" y="862427"/>
              <a:ext cx="106904" cy="106904"/>
            </a:xfrm>
            <a:prstGeom prst="rect">
              <a:avLst/>
            </a:prstGeom>
          </p:spPr>
        </p:pic>
      </p:grpSp>
      <p:sp>
        <p:nvSpPr>
          <p:cNvPr id="113" name="Rectangle 112">
            <a:hlinkClick r:id="rId10" action="ppaction://hlinksldjump"/>
            <a:extLst>
              <a:ext uri="{FF2B5EF4-FFF2-40B4-BE49-F238E27FC236}">
                <a16:creationId xmlns:a16="http://schemas.microsoft.com/office/drawing/2014/main" id="{637B8A4B-706F-12DD-CEF7-C0558EDD7EF7}"/>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1118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397" y="636588"/>
            <a:ext cx="7181203" cy="518795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TextBox 45">
            <a:extLst>
              <a:ext uri="{FF2B5EF4-FFF2-40B4-BE49-F238E27FC236}">
                <a16:creationId xmlns:a16="http://schemas.microsoft.com/office/drawing/2014/main" id="{68BD1208-6616-3E0D-E54C-74A36BFF2387}"/>
              </a:ext>
            </a:extLst>
          </p:cNvPr>
          <p:cNvSpPr txBox="1"/>
          <p:nvPr/>
        </p:nvSpPr>
        <p:spPr>
          <a:xfrm>
            <a:off x="2924579" y="1170267"/>
            <a:ext cx="5354262" cy="523220"/>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Verlengen &amp; aanpassen volume </a:t>
            </a:r>
            <a:b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11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(frequentie = totaal binnen geldigheidsduur toewijzing) </a:t>
            </a:r>
            <a:endPar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489545132"/>
              </p:ext>
            </p:extLst>
          </p:nvPr>
        </p:nvGraphicFramePr>
        <p:xfrm>
          <a:off x="2924579" y="1878995"/>
          <a:ext cx="5678480" cy="3933250"/>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9041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gelijk aan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9041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9041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9041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9041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677926049"/>
                  </a:ext>
                </a:extLst>
              </a:tr>
              <a:tr h="39041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geïnitieerd door de aanbieder </a:t>
                      </a:r>
                      <a:r>
                        <a:rPr lang="nl-NL" sz="10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rPr>
                        <a:t>(12)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54205596"/>
                  </a:ext>
                </a:extLst>
              </a:tr>
              <a:tr h="39041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580373499"/>
                  </a:ext>
                </a:extLst>
              </a:tr>
              <a:tr h="39041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668185306"/>
                  </a:ext>
                </a:extLst>
              </a:tr>
              <a:tr h="39041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tov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633492270"/>
                  </a:ext>
                </a:extLst>
              </a:tr>
              <a:tr h="39041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ongewijzigd </a:t>
                      </a:r>
                      <a:r>
                        <a:rPr lang="nl-NL" sz="1000" b="0"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tov</a:t>
                      </a: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actuele toewijzing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1645315"/>
                  </a:ext>
                </a:extLst>
              </a:tr>
            </a:tbl>
          </a:graphicData>
        </a:graphic>
      </p:graphicFrame>
      <p:sp>
        <p:nvSpPr>
          <p:cNvPr id="20" name="TextBox 19">
            <a:extLst>
              <a:ext uri="{FF2B5EF4-FFF2-40B4-BE49-F238E27FC236}">
                <a16:creationId xmlns:a16="http://schemas.microsoft.com/office/drawing/2014/main" id="{E05A9505-D5A5-050C-E816-A93EC9B6100E}"/>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53" name="Group 52">
            <a:extLst>
              <a:ext uri="{FF2B5EF4-FFF2-40B4-BE49-F238E27FC236}">
                <a16:creationId xmlns:a16="http://schemas.microsoft.com/office/drawing/2014/main" id="{9BE3CDB9-6937-6FA8-8EFA-1BB7F649D653}"/>
              </a:ext>
            </a:extLst>
          </p:cNvPr>
          <p:cNvGrpSpPr/>
          <p:nvPr/>
        </p:nvGrpSpPr>
        <p:grpSpPr>
          <a:xfrm>
            <a:off x="155833" y="3276591"/>
            <a:ext cx="1736528" cy="671318"/>
            <a:chOff x="155833" y="4509011"/>
            <a:chExt cx="1736528" cy="671318"/>
          </a:xfrm>
        </p:grpSpPr>
        <p:grpSp>
          <p:nvGrpSpPr>
            <p:cNvPr id="54" name="Group 53">
              <a:extLst>
                <a:ext uri="{FF2B5EF4-FFF2-40B4-BE49-F238E27FC236}">
                  <a16:creationId xmlns:a16="http://schemas.microsoft.com/office/drawing/2014/main" id="{15F63056-E99B-8E78-4895-1859CBCCD790}"/>
                </a:ext>
              </a:extLst>
            </p:cNvPr>
            <p:cNvGrpSpPr/>
            <p:nvPr/>
          </p:nvGrpSpPr>
          <p:grpSpPr>
            <a:xfrm>
              <a:off x="1477058" y="4509011"/>
              <a:ext cx="415303" cy="671318"/>
              <a:chOff x="1437302" y="4509011"/>
              <a:chExt cx="512062" cy="671318"/>
            </a:xfrm>
          </p:grpSpPr>
          <p:sp>
            <p:nvSpPr>
              <p:cNvPr id="56" name="Freeform 55">
                <a:extLst>
                  <a:ext uri="{FF2B5EF4-FFF2-40B4-BE49-F238E27FC236}">
                    <a16:creationId xmlns:a16="http://schemas.microsoft.com/office/drawing/2014/main" id="{B79DED96-5192-1A70-C7AE-F60EA3B62C12}"/>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Freeform 66">
                <a:extLst>
                  <a:ext uri="{FF2B5EF4-FFF2-40B4-BE49-F238E27FC236}">
                    <a16:creationId xmlns:a16="http://schemas.microsoft.com/office/drawing/2014/main" id="{FC96A587-373A-3635-AC40-49141FF7DE0E}"/>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5" name="Rounded Rectangle 54">
              <a:extLst>
                <a:ext uri="{FF2B5EF4-FFF2-40B4-BE49-F238E27FC236}">
                  <a16:creationId xmlns:a16="http://schemas.microsoft.com/office/drawing/2014/main" id="{1DE2CAA4-F4F6-9ACB-BAFD-70D73A4EBB9B}"/>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68" name="Group 67">
            <a:extLst>
              <a:ext uri="{FF2B5EF4-FFF2-40B4-BE49-F238E27FC236}">
                <a16:creationId xmlns:a16="http://schemas.microsoft.com/office/drawing/2014/main" id="{8D6B8E72-97F6-F0E4-0BDF-CB362508879A}"/>
              </a:ext>
            </a:extLst>
          </p:cNvPr>
          <p:cNvGrpSpPr/>
          <p:nvPr/>
        </p:nvGrpSpPr>
        <p:grpSpPr>
          <a:xfrm>
            <a:off x="211103" y="1168284"/>
            <a:ext cx="1107290" cy="439324"/>
            <a:chOff x="176813" y="351627"/>
            <a:chExt cx="1107290" cy="439324"/>
          </a:xfrm>
        </p:grpSpPr>
        <p:sp>
          <p:nvSpPr>
            <p:cNvPr id="69" name="Rounded Rectangle 68">
              <a:extLst>
                <a:ext uri="{FF2B5EF4-FFF2-40B4-BE49-F238E27FC236}">
                  <a16:creationId xmlns:a16="http://schemas.microsoft.com/office/drawing/2014/main" id="{E3D2D4C8-1E7E-C0D8-967D-CAEE0C6241B4}"/>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0" name="TextBox 69">
              <a:extLst>
                <a:ext uri="{FF2B5EF4-FFF2-40B4-BE49-F238E27FC236}">
                  <a16:creationId xmlns:a16="http://schemas.microsoft.com/office/drawing/2014/main" id="{172434D4-6047-02FC-C1DC-F421962A8459}"/>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72" name="Group 71">
            <a:extLst>
              <a:ext uri="{FF2B5EF4-FFF2-40B4-BE49-F238E27FC236}">
                <a16:creationId xmlns:a16="http://schemas.microsoft.com/office/drawing/2014/main" id="{AFAAF40B-26E0-E5C8-14D4-0524671EFA5C}"/>
              </a:ext>
            </a:extLst>
          </p:cNvPr>
          <p:cNvGrpSpPr/>
          <p:nvPr/>
        </p:nvGrpSpPr>
        <p:grpSpPr>
          <a:xfrm>
            <a:off x="211102" y="1840815"/>
            <a:ext cx="1107291" cy="531657"/>
            <a:chOff x="176812" y="1947374"/>
            <a:chExt cx="1107291" cy="531657"/>
          </a:xfrm>
        </p:grpSpPr>
        <p:sp>
          <p:nvSpPr>
            <p:cNvPr id="73" name="Rounded Rectangle 72">
              <a:extLst>
                <a:ext uri="{FF2B5EF4-FFF2-40B4-BE49-F238E27FC236}">
                  <a16:creationId xmlns:a16="http://schemas.microsoft.com/office/drawing/2014/main" id="{1A4DD76A-C807-E93D-550B-D6B1762AE1AC}"/>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6C9E9C21-6B47-6D92-A696-7842682193A4}"/>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78" name="Group 77">
            <a:extLst>
              <a:ext uri="{FF2B5EF4-FFF2-40B4-BE49-F238E27FC236}">
                <a16:creationId xmlns:a16="http://schemas.microsoft.com/office/drawing/2014/main" id="{EEC61BF3-3F14-AEC2-C4E9-CB8B4280CB24}"/>
              </a:ext>
            </a:extLst>
          </p:cNvPr>
          <p:cNvGrpSpPr/>
          <p:nvPr/>
        </p:nvGrpSpPr>
        <p:grpSpPr>
          <a:xfrm>
            <a:off x="211102" y="2599630"/>
            <a:ext cx="1195715" cy="1153583"/>
            <a:chOff x="211102" y="4302973"/>
            <a:chExt cx="1195715" cy="1153583"/>
          </a:xfrm>
        </p:grpSpPr>
        <p:pic>
          <p:nvPicPr>
            <p:cNvPr id="79" name="Graphic 78" descr="Arrow Right with solid fill">
              <a:extLst>
                <a:ext uri="{FF2B5EF4-FFF2-40B4-BE49-F238E27FC236}">
                  <a16:creationId xmlns:a16="http://schemas.microsoft.com/office/drawing/2014/main" id="{9C39D397-9D4C-56A3-21FC-4320FAFB5737}"/>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5394" r="-1"/>
            <a:stretch/>
          </p:blipFill>
          <p:spPr>
            <a:xfrm>
              <a:off x="306040" y="5188079"/>
              <a:ext cx="81749" cy="183269"/>
            </a:xfrm>
            <a:prstGeom prst="rect">
              <a:avLst/>
            </a:prstGeom>
          </p:spPr>
        </p:pic>
        <p:pic>
          <p:nvPicPr>
            <p:cNvPr id="80" name="Graphic 79" descr="Arrow Right with solid fill">
              <a:extLst>
                <a:ext uri="{FF2B5EF4-FFF2-40B4-BE49-F238E27FC236}">
                  <a16:creationId xmlns:a16="http://schemas.microsoft.com/office/drawing/2014/main" id="{4C448814-5FB0-B1E5-7F87-712B92B9E78C}"/>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299531" y="4825046"/>
              <a:ext cx="81749" cy="183269"/>
            </a:xfrm>
            <a:prstGeom prst="rect">
              <a:avLst/>
            </a:prstGeom>
          </p:spPr>
        </p:pic>
        <p:grpSp>
          <p:nvGrpSpPr>
            <p:cNvPr id="81" name="Group 80">
              <a:extLst>
                <a:ext uri="{FF2B5EF4-FFF2-40B4-BE49-F238E27FC236}">
                  <a16:creationId xmlns:a16="http://schemas.microsoft.com/office/drawing/2014/main" id="{494F712F-508E-357D-6AAC-3D50F3B8CF93}"/>
                </a:ext>
              </a:extLst>
            </p:cNvPr>
            <p:cNvGrpSpPr/>
            <p:nvPr/>
          </p:nvGrpSpPr>
          <p:grpSpPr>
            <a:xfrm>
              <a:off x="211102" y="4302973"/>
              <a:ext cx="1195715" cy="1153583"/>
              <a:chOff x="176812" y="3339487"/>
              <a:chExt cx="1195715" cy="1153583"/>
            </a:xfrm>
          </p:grpSpPr>
          <p:sp>
            <p:nvSpPr>
              <p:cNvPr id="82" name="Rounded Rectangle 81">
                <a:extLst>
                  <a:ext uri="{FF2B5EF4-FFF2-40B4-BE49-F238E27FC236}">
                    <a16:creationId xmlns:a16="http://schemas.microsoft.com/office/drawing/2014/main" id="{34BF821D-DBDA-5F12-3288-92CF5B6183E9}"/>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83" name="TextBox 82">
                <a:extLst>
                  <a:ext uri="{FF2B5EF4-FFF2-40B4-BE49-F238E27FC236}">
                    <a16:creationId xmlns:a16="http://schemas.microsoft.com/office/drawing/2014/main" id="{86D21875-2E0D-3772-9134-8C7BC1A06DFF}"/>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84" name="TextBox 83">
                <a:extLst>
                  <a:ext uri="{FF2B5EF4-FFF2-40B4-BE49-F238E27FC236}">
                    <a16:creationId xmlns:a16="http://schemas.microsoft.com/office/drawing/2014/main" id="{A4889973-87C7-F4BE-14FB-2ECFD2037958}"/>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85" name="TextBox 84">
                <a:extLst>
                  <a:ext uri="{FF2B5EF4-FFF2-40B4-BE49-F238E27FC236}">
                    <a16:creationId xmlns:a16="http://schemas.microsoft.com/office/drawing/2014/main" id="{5974FD89-B6A7-19C0-F6EB-A153D1D7313F}"/>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86" name="Picture 85">
            <a:extLst>
              <a:ext uri="{FF2B5EF4-FFF2-40B4-BE49-F238E27FC236}">
                <a16:creationId xmlns:a16="http://schemas.microsoft.com/office/drawing/2014/main" id="{81CAAA8A-23EC-A7CC-C5B7-FFDCA2CC11ED}"/>
              </a:ext>
            </a:extLst>
          </p:cNvPr>
          <p:cNvPicPr>
            <a:picLocks noChangeAspect="1"/>
          </p:cNvPicPr>
          <p:nvPr/>
        </p:nvPicPr>
        <p:blipFill>
          <a:blip r:embed="rId6"/>
          <a:stretch>
            <a:fillRect/>
          </a:stretch>
        </p:blipFill>
        <p:spPr>
          <a:xfrm>
            <a:off x="396933" y="274371"/>
            <a:ext cx="1072125" cy="368721"/>
          </a:xfrm>
          <a:prstGeom prst="rect">
            <a:avLst/>
          </a:prstGeom>
        </p:spPr>
      </p:pic>
      <p:sp>
        <p:nvSpPr>
          <p:cNvPr id="87" name="Rectangle 86">
            <a:hlinkClick r:id="rId7" action="ppaction://hlinksldjump"/>
            <a:extLst>
              <a:ext uri="{FF2B5EF4-FFF2-40B4-BE49-F238E27FC236}">
                <a16:creationId xmlns:a16="http://schemas.microsoft.com/office/drawing/2014/main" id="{373ACC56-D19B-A3FF-7702-31E0B559A591}"/>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Rectangle 87">
            <a:hlinkClick r:id="rId8" action="ppaction://hlinksldjump"/>
            <a:extLst>
              <a:ext uri="{FF2B5EF4-FFF2-40B4-BE49-F238E27FC236}">
                <a16:creationId xmlns:a16="http://schemas.microsoft.com/office/drawing/2014/main" id="{3643EB02-F4D0-A71F-3E6B-A4276DD368FB}"/>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Rectangle 88">
            <a:hlinkClick r:id="rId9" action="ppaction://hlinksldjump"/>
            <a:extLst>
              <a:ext uri="{FF2B5EF4-FFF2-40B4-BE49-F238E27FC236}">
                <a16:creationId xmlns:a16="http://schemas.microsoft.com/office/drawing/2014/main" id="{F8FD75FF-14CC-871A-45BF-802FA5E6C7AA}"/>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Rectangle 89">
            <a:hlinkClick r:id="rId10" action="ppaction://hlinksldjump"/>
            <a:extLst>
              <a:ext uri="{FF2B5EF4-FFF2-40B4-BE49-F238E27FC236}">
                <a16:creationId xmlns:a16="http://schemas.microsoft.com/office/drawing/2014/main" id="{4CA80061-182C-5F09-A5D0-D19FEA9B7B73}"/>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1" name="Group 90">
            <a:extLst>
              <a:ext uri="{FF2B5EF4-FFF2-40B4-BE49-F238E27FC236}">
                <a16:creationId xmlns:a16="http://schemas.microsoft.com/office/drawing/2014/main" id="{84A47070-51AF-97BE-8F62-DE63D087EC67}"/>
              </a:ext>
            </a:extLst>
          </p:cNvPr>
          <p:cNvGrpSpPr/>
          <p:nvPr/>
        </p:nvGrpSpPr>
        <p:grpSpPr>
          <a:xfrm>
            <a:off x="2062017" y="6186346"/>
            <a:ext cx="1527228" cy="259355"/>
            <a:chOff x="7322564" y="6159113"/>
            <a:chExt cx="1847946" cy="313820"/>
          </a:xfrm>
        </p:grpSpPr>
        <p:sp>
          <p:nvSpPr>
            <p:cNvPr id="92" name="Rounded Rectangle 91">
              <a:extLst>
                <a:ext uri="{FF2B5EF4-FFF2-40B4-BE49-F238E27FC236}">
                  <a16:creationId xmlns:a16="http://schemas.microsoft.com/office/drawing/2014/main" id="{1F4D09D6-03B0-325F-1DE2-E0C05AB80F50}"/>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93" name="Rounded Rectangle 92">
              <a:extLst>
                <a:ext uri="{FF2B5EF4-FFF2-40B4-BE49-F238E27FC236}">
                  <a16:creationId xmlns:a16="http://schemas.microsoft.com/office/drawing/2014/main" id="{81EA9485-755A-543D-F513-6D2F83D51A1F}"/>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4" name="Graphic 93" descr="Arrow Right with solid fill">
              <a:extLst>
                <a:ext uri="{FF2B5EF4-FFF2-40B4-BE49-F238E27FC236}">
                  <a16:creationId xmlns:a16="http://schemas.microsoft.com/office/drawing/2014/main" id="{3569A459-FE6C-1FC2-EBFD-619FC2BB0184}"/>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55394" r="-1"/>
            <a:stretch/>
          </p:blipFill>
          <p:spPr>
            <a:xfrm rot="10800000">
              <a:off x="7438019" y="6193435"/>
              <a:ext cx="109361" cy="245174"/>
            </a:xfrm>
            <a:prstGeom prst="rect">
              <a:avLst/>
            </a:prstGeom>
          </p:spPr>
        </p:pic>
        <p:sp>
          <p:nvSpPr>
            <p:cNvPr id="95" name="TextBox 94">
              <a:extLst>
                <a:ext uri="{FF2B5EF4-FFF2-40B4-BE49-F238E27FC236}">
                  <a16:creationId xmlns:a16="http://schemas.microsoft.com/office/drawing/2014/main" id="{F67C2D8A-DFC3-E751-F90F-CA2AB3104609}"/>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sp>
        <p:nvSpPr>
          <p:cNvPr id="96" name="Rectangle 95">
            <a:hlinkClick r:id="rId10" action="ppaction://hlinksldjump"/>
            <a:extLst>
              <a:ext uri="{FF2B5EF4-FFF2-40B4-BE49-F238E27FC236}">
                <a16:creationId xmlns:a16="http://schemas.microsoft.com/office/drawing/2014/main" id="{B65D22B8-6318-2663-3737-BA5580A3A38A}"/>
              </a:ext>
            </a:extLst>
          </p:cNvPr>
          <p:cNvSpPr/>
          <p:nvPr/>
        </p:nvSpPr>
        <p:spPr>
          <a:xfrm>
            <a:off x="1922590" y="6003487"/>
            <a:ext cx="1851542" cy="6433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11" name="Group 110">
            <a:extLst>
              <a:ext uri="{FF2B5EF4-FFF2-40B4-BE49-F238E27FC236}">
                <a16:creationId xmlns:a16="http://schemas.microsoft.com/office/drawing/2014/main" id="{A7ACB359-B67F-0079-A6B2-1BA49F0A1E8F}"/>
              </a:ext>
            </a:extLst>
          </p:cNvPr>
          <p:cNvGrpSpPr/>
          <p:nvPr/>
        </p:nvGrpSpPr>
        <p:grpSpPr>
          <a:xfrm>
            <a:off x="8993218" y="784198"/>
            <a:ext cx="243646" cy="235777"/>
            <a:chOff x="9014592" y="808708"/>
            <a:chExt cx="221496" cy="214343"/>
          </a:xfrm>
        </p:grpSpPr>
        <p:sp>
          <p:nvSpPr>
            <p:cNvPr id="112" name="Rounded Rectangle 111">
              <a:extLst>
                <a:ext uri="{FF2B5EF4-FFF2-40B4-BE49-F238E27FC236}">
                  <a16:creationId xmlns:a16="http://schemas.microsoft.com/office/drawing/2014/main" id="{97C40E38-84E4-7878-DFF1-373A110ADA0B}"/>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13" name="Graphic 112" descr="Close with solid fill">
              <a:extLst>
                <a:ext uri="{FF2B5EF4-FFF2-40B4-BE49-F238E27FC236}">
                  <a16:creationId xmlns:a16="http://schemas.microsoft.com/office/drawing/2014/main" id="{D680761F-FF8E-27DA-C212-C6E5D31C7E6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71888" y="862427"/>
              <a:ext cx="106904" cy="106904"/>
            </a:xfrm>
            <a:prstGeom prst="rect">
              <a:avLst/>
            </a:prstGeom>
          </p:spPr>
        </p:pic>
      </p:grpSp>
      <p:sp>
        <p:nvSpPr>
          <p:cNvPr id="114" name="Rectangle 113">
            <a:hlinkClick r:id="rId10" action="ppaction://hlinksldjump"/>
            <a:extLst>
              <a:ext uri="{FF2B5EF4-FFF2-40B4-BE49-F238E27FC236}">
                <a16:creationId xmlns:a16="http://schemas.microsoft.com/office/drawing/2014/main" id="{2EE03C8E-3D75-3022-41FB-4E130B0A4CC9}"/>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791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76463" y="636588"/>
            <a:ext cx="7196137" cy="518795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1" name="TextBox 90">
            <a:extLst>
              <a:ext uri="{FF2B5EF4-FFF2-40B4-BE49-F238E27FC236}">
                <a16:creationId xmlns:a16="http://schemas.microsoft.com/office/drawing/2014/main" id="{6E022496-410E-7B03-14A4-158B489979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92" name="Group 91">
            <a:extLst>
              <a:ext uri="{FF2B5EF4-FFF2-40B4-BE49-F238E27FC236}">
                <a16:creationId xmlns:a16="http://schemas.microsoft.com/office/drawing/2014/main" id="{6E6C0E3B-977E-ADC7-86F0-4172466E3C45}"/>
              </a:ext>
            </a:extLst>
          </p:cNvPr>
          <p:cNvGrpSpPr/>
          <p:nvPr/>
        </p:nvGrpSpPr>
        <p:grpSpPr>
          <a:xfrm>
            <a:off x="155833" y="3276591"/>
            <a:ext cx="1736528" cy="671318"/>
            <a:chOff x="155833" y="4509011"/>
            <a:chExt cx="1736528" cy="671318"/>
          </a:xfrm>
        </p:grpSpPr>
        <p:grpSp>
          <p:nvGrpSpPr>
            <p:cNvPr id="93" name="Group 92">
              <a:extLst>
                <a:ext uri="{FF2B5EF4-FFF2-40B4-BE49-F238E27FC236}">
                  <a16:creationId xmlns:a16="http://schemas.microsoft.com/office/drawing/2014/main" id="{57FA7756-B17D-1D99-B952-D73BC4E51FD2}"/>
                </a:ext>
              </a:extLst>
            </p:cNvPr>
            <p:cNvGrpSpPr/>
            <p:nvPr/>
          </p:nvGrpSpPr>
          <p:grpSpPr>
            <a:xfrm>
              <a:off x="1477058" y="4509011"/>
              <a:ext cx="415303" cy="671318"/>
              <a:chOff x="1437302" y="4509011"/>
              <a:chExt cx="512062" cy="671318"/>
            </a:xfrm>
          </p:grpSpPr>
          <p:sp>
            <p:nvSpPr>
              <p:cNvPr id="95" name="Freeform 94">
                <a:extLst>
                  <a:ext uri="{FF2B5EF4-FFF2-40B4-BE49-F238E27FC236}">
                    <a16:creationId xmlns:a16="http://schemas.microsoft.com/office/drawing/2014/main" id="{6922C00A-FDAB-6D70-B9FE-34B200784E9F}"/>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6" name="Freeform 95">
                <a:extLst>
                  <a:ext uri="{FF2B5EF4-FFF2-40B4-BE49-F238E27FC236}">
                    <a16:creationId xmlns:a16="http://schemas.microsoft.com/office/drawing/2014/main" id="{21B55D70-F26C-5CCA-BF55-183A572B9DCA}"/>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94" name="Rounded Rectangle 93">
              <a:extLst>
                <a:ext uri="{FF2B5EF4-FFF2-40B4-BE49-F238E27FC236}">
                  <a16:creationId xmlns:a16="http://schemas.microsoft.com/office/drawing/2014/main" id="{B5E6340A-D277-0D3C-E06B-7D88F383A7B6}"/>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7" name="Group 96">
            <a:extLst>
              <a:ext uri="{FF2B5EF4-FFF2-40B4-BE49-F238E27FC236}">
                <a16:creationId xmlns:a16="http://schemas.microsoft.com/office/drawing/2014/main" id="{BAAFA727-4512-4D25-9FAD-A5A4FB1AEEE6}"/>
              </a:ext>
            </a:extLst>
          </p:cNvPr>
          <p:cNvGrpSpPr/>
          <p:nvPr/>
        </p:nvGrpSpPr>
        <p:grpSpPr>
          <a:xfrm>
            <a:off x="211103" y="1168284"/>
            <a:ext cx="1107290" cy="439324"/>
            <a:chOff x="176813" y="351627"/>
            <a:chExt cx="1107290" cy="439324"/>
          </a:xfrm>
        </p:grpSpPr>
        <p:sp>
          <p:nvSpPr>
            <p:cNvPr id="107" name="Rounded Rectangle 106">
              <a:extLst>
                <a:ext uri="{FF2B5EF4-FFF2-40B4-BE49-F238E27FC236}">
                  <a16:creationId xmlns:a16="http://schemas.microsoft.com/office/drawing/2014/main" id="{1E241B25-BF50-B52A-E7B2-103F853A2834}"/>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08" name="TextBox 107">
              <a:extLst>
                <a:ext uri="{FF2B5EF4-FFF2-40B4-BE49-F238E27FC236}">
                  <a16:creationId xmlns:a16="http://schemas.microsoft.com/office/drawing/2014/main" id="{CE7314CB-6079-128C-DCBC-D56502200C56}"/>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109" name="Group 108">
            <a:extLst>
              <a:ext uri="{FF2B5EF4-FFF2-40B4-BE49-F238E27FC236}">
                <a16:creationId xmlns:a16="http://schemas.microsoft.com/office/drawing/2014/main" id="{6D46F057-FE3A-14EB-2ED8-6CC23C22C57E}"/>
              </a:ext>
            </a:extLst>
          </p:cNvPr>
          <p:cNvGrpSpPr/>
          <p:nvPr/>
        </p:nvGrpSpPr>
        <p:grpSpPr>
          <a:xfrm>
            <a:off x="211102" y="1840815"/>
            <a:ext cx="1107291" cy="531657"/>
            <a:chOff x="176812" y="1947374"/>
            <a:chExt cx="1107291" cy="531657"/>
          </a:xfrm>
        </p:grpSpPr>
        <p:sp>
          <p:nvSpPr>
            <p:cNvPr id="110" name="Rounded Rectangle 109">
              <a:extLst>
                <a:ext uri="{FF2B5EF4-FFF2-40B4-BE49-F238E27FC236}">
                  <a16:creationId xmlns:a16="http://schemas.microsoft.com/office/drawing/2014/main" id="{A0F37311-50C7-AB09-362A-FB24CEC93EE7}"/>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1" name="TextBox 110">
              <a:extLst>
                <a:ext uri="{FF2B5EF4-FFF2-40B4-BE49-F238E27FC236}">
                  <a16:creationId xmlns:a16="http://schemas.microsoft.com/office/drawing/2014/main" id="{F50A6056-8CE3-9186-D62E-F016147ADE3A}"/>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112" name="Group 111">
            <a:extLst>
              <a:ext uri="{FF2B5EF4-FFF2-40B4-BE49-F238E27FC236}">
                <a16:creationId xmlns:a16="http://schemas.microsoft.com/office/drawing/2014/main" id="{3B87FEF2-578F-947F-2F46-11468FCBD877}"/>
              </a:ext>
            </a:extLst>
          </p:cNvPr>
          <p:cNvGrpSpPr/>
          <p:nvPr/>
        </p:nvGrpSpPr>
        <p:grpSpPr>
          <a:xfrm>
            <a:off x="211102" y="2599630"/>
            <a:ext cx="1195715" cy="1153583"/>
            <a:chOff x="211102" y="4302973"/>
            <a:chExt cx="1195715" cy="1153583"/>
          </a:xfrm>
        </p:grpSpPr>
        <p:pic>
          <p:nvPicPr>
            <p:cNvPr id="113" name="Graphic 112" descr="Arrow Right with solid fill">
              <a:extLst>
                <a:ext uri="{FF2B5EF4-FFF2-40B4-BE49-F238E27FC236}">
                  <a16:creationId xmlns:a16="http://schemas.microsoft.com/office/drawing/2014/main" id="{0819EDD6-453A-E4B4-4F46-515715BA57A5}"/>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5394" r="-1"/>
            <a:stretch/>
          </p:blipFill>
          <p:spPr>
            <a:xfrm>
              <a:off x="306040" y="5188079"/>
              <a:ext cx="81749" cy="183269"/>
            </a:xfrm>
            <a:prstGeom prst="rect">
              <a:avLst/>
            </a:prstGeom>
          </p:spPr>
        </p:pic>
        <p:pic>
          <p:nvPicPr>
            <p:cNvPr id="114" name="Graphic 113" descr="Arrow Right with solid fill">
              <a:extLst>
                <a:ext uri="{FF2B5EF4-FFF2-40B4-BE49-F238E27FC236}">
                  <a16:creationId xmlns:a16="http://schemas.microsoft.com/office/drawing/2014/main" id="{7A8721C5-EF62-726D-0201-0F1355E3F0FF}"/>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299531" y="4825046"/>
              <a:ext cx="81749" cy="183269"/>
            </a:xfrm>
            <a:prstGeom prst="rect">
              <a:avLst/>
            </a:prstGeom>
          </p:spPr>
        </p:pic>
        <p:grpSp>
          <p:nvGrpSpPr>
            <p:cNvPr id="115" name="Group 114">
              <a:extLst>
                <a:ext uri="{FF2B5EF4-FFF2-40B4-BE49-F238E27FC236}">
                  <a16:creationId xmlns:a16="http://schemas.microsoft.com/office/drawing/2014/main" id="{B8E64274-6955-5802-1B48-0691F7385ADA}"/>
                </a:ext>
              </a:extLst>
            </p:cNvPr>
            <p:cNvGrpSpPr/>
            <p:nvPr/>
          </p:nvGrpSpPr>
          <p:grpSpPr>
            <a:xfrm>
              <a:off x="211102" y="4302973"/>
              <a:ext cx="1195715" cy="1153583"/>
              <a:chOff x="176812" y="3339487"/>
              <a:chExt cx="1195715" cy="1153583"/>
            </a:xfrm>
          </p:grpSpPr>
          <p:sp>
            <p:nvSpPr>
              <p:cNvPr id="116" name="Rounded Rectangle 115">
                <a:extLst>
                  <a:ext uri="{FF2B5EF4-FFF2-40B4-BE49-F238E27FC236}">
                    <a16:creationId xmlns:a16="http://schemas.microsoft.com/office/drawing/2014/main" id="{F9F9DF95-B09A-E442-13DE-96EFB205B08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7" name="TextBox 116">
                <a:extLst>
                  <a:ext uri="{FF2B5EF4-FFF2-40B4-BE49-F238E27FC236}">
                    <a16:creationId xmlns:a16="http://schemas.microsoft.com/office/drawing/2014/main" id="{20049EFB-FA17-EA28-4F39-01C141D33B9E}"/>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118" name="TextBox 117">
                <a:extLst>
                  <a:ext uri="{FF2B5EF4-FFF2-40B4-BE49-F238E27FC236}">
                    <a16:creationId xmlns:a16="http://schemas.microsoft.com/office/drawing/2014/main" id="{D4551D96-9A67-8DB2-D29D-3C32044875CD}"/>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119" name="TextBox 118">
                <a:extLst>
                  <a:ext uri="{FF2B5EF4-FFF2-40B4-BE49-F238E27FC236}">
                    <a16:creationId xmlns:a16="http://schemas.microsoft.com/office/drawing/2014/main" id="{6A18A268-C35C-71C1-3FBD-EBD00B0EF3B5}"/>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120" name="Picture 119">
            <a:extLst>
              <a:ext uri="{FF2B5EF4-FFF2-40B4-BE49-F238E27FC236}">
                <a16:creationId xmlns:a16="http://schemas.microsoft.com/office/drawing/2014/main" id="{2167E13A-017E-8AC3-C9B4-F5FA06BF120E}"/>
              </a:ext>
            </a:extLst>
          </p:cNvPr>
          <p:cNvPicPr>
            <a:picLocks noChangeAspect="1"/>
          </p:cNvPicPr>
          <p:nvPr/>
        </p:nvPicPr>
        <p:blipFill>
          <a:blip r:embed="rId6"/>
          <a:stretch>
            <a:fillRect/>
          </a:stretch>
        </p:blipFill>
        <p:spPr>
          <a:xfrm>
            <a:off x="396933" y="274371"/>
            <a:ext cx="1072125" cy="368721"/>
          </a:xfrm>
          <a:prstGeom prst="rect">
            <a:avLst/>
          </a:prstGeom>
        </p:spPr>
      </p:pic>
      <p:sp>
        <p:nvSpPr>
          <p:cNvPr id="121" name="Rectangle 120">
            <a:hlinkClick r:id="rId7" action="ppaction://hlinksldjump"/>
            <a:extLst>
              <a:ext uri="{FF2B5EF4-FFF2-40B4-BE49-F238E27FC236}">
                <a16:creationId xmlns:a16="http://schemas.microsoft.com/office/drawing/2014/main" id="{3209307C-23FA-D9B5-0F77-8734BBB192AA}"/>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Rectangle 121">
            <a:hlinkClick r:id="rId8" action="ppaction://hlinksldjump"/>
            <a:extLst>
              <a:ext uri="{FF2B5EF4-FFF2-40B4-BE49-F238E27FC236}">
                <a16:creationId xmlns:a16="http://schemas.microsoft.com/office/drawing/2014/main" id="{0E627032-D66B-BF65-8B28-C72D970CA061}"/>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Rectangle 122">
            <a:hlinkClick r:id="rId9" action="ppaction://hlinksldjump"/>
            <a:extLst>
              <a:ext uri="{FF2B5EF4-FFF2-40B4-BE49-F238E27FC236}">
                <a16:creationId xmlns:a16="http://schemas.microsoft.com/office/drawing/2014/main" id="{3575F6CC-A265-E6FC-37CF-3471F17640E9}"/>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Rectangle 123">
            <a:hlinkClick r:id="rId10" action="ppaction://hlinksldjump"/>
            <a:extLst>
              <a:ext uri="{FF2B5EF4-FFF2-40B4-BE49-F238E27FC236}">
                <a16:creationId xmlns:a16="http://schemas.microsoft.com/office/drawing/2014/main" id="{AB2B20B6-C427-F02A-FCD5-24718693A79C}"/>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5" name="Group 124">
            <a:extLst>
              <a:ext uri="{FF2B5EF4-FFF2-40B4-BE49-F238E27FC236}">
                <a16:creationId xmlns:a16="http://schemas.microsoft.com/office/drawing/2014/main" id="{1353A2AE-8E98-CCA0-3E5A-EA2202F8BE2D}"/>
              </a:ext>
            </a:extLst>
          </p:cNvPr>
          <p:cNvGrpSpPr/>
          <p:nvPr/>
        </p:nvGrpSpPr>
        <p:grpSpPr>
          <a:xfrm>
            <a:off x="2062017" y="6186346"/>
            <a:ext cx="1527228" cy="259355"/>
            <a:chOff x="7322564" y="6159113"/>
            <a:chExt cx="1847946" cy="313820"/>
          </a:xfrm>
        </p:grpSpPr>
        <p:sp>
          <p:nvSpPr>
            <p:cNvPr id="126" name="Rounded Rectangle 125">
              <a:extLst>
                <a:ext uri="{FF2B5EF4-FFF2-40B4-BE49-F238E27FC236}">
                  <a16:creationId xmlns:a16="http://schemas.microsoft.com/office/drawing/2014/main" id="{FF7F15FA-46C2-B139-9EAE-45325EE089B2}"/>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7" name="Rounded Rectangle 126">
              <a:extLst>
                <a:ext uri="{FF2B5EF4-FFF2-40B4-BE49-F238E27FC236}">
                  <a16:creationId xmlns:a16="http://schemas.microsoft.com/office/drawing/2014/main" id="{34F2B1E3-576F-3E8E-3FD7-B8F8C3E795B5}"/>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28" name="Graphic 127" descr="Arrow Right with solid fill">
              <a:extLst>
                <a:ext uri="{FF2B5EF4-FFF2-40B4-BE49-F238E27FC236}">
                  <a16:creationId xmlns:a16="http://schemas.microsoft.com/office/drawing/2014/main" id="{F9AEA153-D55B-9119-0BF6-626FE500E7B3}"/>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55394" r="-1"/>
            <a:stretch/>
          </p:blipFill>
          <p:spPr>
            <a:xfrm rot="10800000">
              <a:off x="7438019" y="6193435"/>
              <a:ext cx="109361" cy="245174"/>
            </a:xfrm>
            <a:prstGeom prst="rect">
              <a:avLst/>
            </a:prstGeom>
          </p:spPr>
        </p:pic>
        <p:sp>
          <p:nvSpPr>
            <p:cNvPr id="129" name="TextBox 128">
              <a:extLst>
                <a:ext uri="{FF2B5EF4-FFF2-40B4-BE49-F238E27FC236}">
                  <a16:creationId xmlns:a16="http://schemas.microsoft.com/office/drawing/2014/main" id="{9D113818-6F74-26C2-128C-7F8ADD1C1361}"/>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sp>
        <p:nvSpPr>
          <p:cNvPr id="130" name="Rectangle 129">
            <a:hlinkClick r:id="rId10" action="ppaction://hlinksldjump"/>
            <a:extLst>
              <a:ext uri="{FF2B5EF4-FFF2-40B4-BE49-F238E27FC236}">
                <a16:creationId xmlns:a16="http://schemas.microsoft.com/office/drawing/2014/main" id="{005F7F32-1113-E792-FEF9-F945717D744E}"/>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31" name="Group 130">
            <a:extLst>
              <a:ext uri="{FF2B5EF4-FFF2-40B4-BE49-F238E27FC236}">
                <a16:creationId xmlns:a16="http://schemas.microsoft.com/office/drawing/2014/main" id="{F1D0132E-E93B-AF2D-33C5-5207AD243E58}"/>
              </a:ext>
            </a:extLst>
          </p:cNvPr>
          <p:cNvGrpSpPr/>
          <p:nvPr/>
        </p:nvGrpSpPr>
        <p:grpSpPr>
          <a:xfrm>
            <a:off x="8993218" y="784198"/>
            <a:ext cx="243646" cy="235777"/>
            <a:chOff x="9014592" y="808708"/>
            <a:chExt cx="221496" cy="214343"/>
          </a:xfrm>
        </p:grpSpPr>
        <p:sp>
          <p:nvSpPr>
            <p:cNvPr id="132" name="Rounded Rectangle 131">
              <a:extLst>
                <a:ext uri="{FF2B5EF4-FFF2-40B4-BE49-F238E27FC236}">
                  <a16:creationId xmlns:a16="http://schemas.microsoft.com/office/drawing/2014/main" id="{BA877E3C-3D65-8EBA-41C2-91FA4BD213CB}"/>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33" name="Graphic 132" descr="Close with solid fill">
              <a:extLst>
                <a:ext uri="{FF2B5EF4-FFF2-40B4-BE49-F238E27FC236}">
                  <a16:creationId xmlns:a16="http://schemas.microsoft.com/office/drawing/2014/main" id="{CD400919-CCF5-4522-8833-03630DD6E9C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71888" y="862427"/>
              <a:ext cx="106904" cy="106904"/>
            </a:xfrm>
            <a:prstGeom prst="rect">
              <a:avLst/>
            </a:prstGeom>
          </p:spPr>
        </p:pic>
      </p:grpSp>
      <p:sp>
        <p:nvSpPr>
          <p:cNvPr id="134" name="Rectangle 133">
            <a:hlinkClick r:id="rId10" action="ppaction://hlinksldjump"/>
            <a:extLst>
              <a:ext uri="{FF2B5EF4-FFF2-40B4-BE49-F238E27FC236}">
                <a16:creationId xmlns:a16="http://schemas.microsoft.com/office/drawing/2014/main" id="{0C9941EE-3371-D25E-A44C-501186D371D3}"/>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8" name="Table 48">
            <a:extLst>
              <a:ext uri="{FF2B5EF4-FFF2-40B4-BE49-F238E27FC236}">
                <a16:creationId xmlns:a16="http://schemas.microsoft.com/office/drawing/2014/main" id="{5207949C-1B5C-C472-6624-DBC52988255A}"/>
              </a:ext>
            </a:extLst>
          </p:cNvPr>
          <p:cNvGraphicFramePr>
            <a:graphicFrameLocks noGrp="1"/>
          </p:cNvGraphicFramePr>
          <p:nvPr>
            <p:extLst>
              <p:ext uri="{D42A27DB-BD31-4B8C-83A1-F6EECF244321}">
                <p14:modId xmlns:p14="http://schemas.microsoft.com/office/powerpoint/2010/main" val="667242043"/>
              </p:ext>
            </p:extLst>
          </p:nvPr>
        </p:nvGraphicFramePr>
        <p:xfrm>
          <a:off x="2924578" y="2239311"/>
          <a:ext cx="2819517" cy="3341520"/>
        </p:xfrm>
        <a:graphic>
          <a:graphicData uri="http://schemas.openxmlformats.org/drawingml/2006/table">
            <a:tbl>
              <a:tblPr firstRow="1" bandRow="1">
                <a:tableStyleId>{5C22544A-7EE6-4342-B048-85BDC9FD1C3A}</a:tableStyleId>
              </a:tblPr>
              <a:tblGrid>
                <a:gridCol w="1107095">
                  <a:extLst>
                    <a:ext uri="{9D8B030D-6E8A-4147-A177-3AD203B41FA5}">
                      <a16:colId xmlns:a16="http://schemas.microsoft.com/office/drawing/2014/main" val="3122057616"/>
                    </a:ext>
                  </a:extLst>
                </a:gridCol>
                <a:gridCol w="1712422">
                  <a:extLst>
                    <a:ext uri="{9D8B030D-6E8A-4147-A177-3AD203B41FA5}">
                      <a16:colId xmlns:a16="http://schemas.microsoft.com/office/drawing/2014/main" val="1173203894"/>
                    </a:ext>
                  </a:extLst>
                </a:gridCol>
              </a:tblGrid>
              <a:tr h="324000">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gelijk aan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16248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endParaRPr lang="nl-NL" sz="8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87929853"/>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1802702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9" name="Rounded Rectangle 8">
            <a:extLst>
              <a:ext uri="{FF2B5EF4-FFF2-40B4-BE49-F238E27FC236}">
                <a16:creationId xmlns:a16="http://schemas.microsoft.com/office/drawing/2014/main" id="{DA7BDB4F-C1DC-104E-1699-130FB8C57825}"/>
              </a:ext>
            </a:extLst>
          </p:cNvPr>
          <p:cNvSpPr/>
          <p:nvPr/>
        </p:nvSpPr>
        <p:spPr>
          <a:xfrm>
            <a:off x="2992120" y="1921882"/>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graphicFrame>
        <p:nvGraphicFramePr>
          <p:cNvPr id="10" name="Table 48">
            <a:extLst>
              <a:ext uri="{FF2B5EF4-FFF2-40B4-BE49-F238E27FC236}">
                <a16:creationId xmlns:a16="http://schemas.microsoft.com/office/drawing/2014/main" id="{CAFB3986-F3EE-8495-96AE-FB7C238EEF6F}"/>
              </a:ext>
            </a:extLst>
          </p:cNvPr>
          <p:cNvGraphicFramePr>
            <a:graphicFrameLocks noGrp="1"/>
          </p:cNvGraphicFramePr>
          <p:nvPr>
            <p:extLst>
              <p:ext uri="{D42A27DB-BD31-4B8C-83A1-F6EECF244321}">
                <p14:modId xmlns:p14="http://schemas.microsoft.com/office/powerpoint/2010/main" val="941509285"/>
              </p:ext>
            </p:extLst>
          </p:nvPr>
        </p:nvGraphicFramePr>
        <p:xfrm>
          <a:off x="5936643" y="2239312"/>
          <a:ext cx="3237196" cy="3489067"/>
        </p:xfrm>
        <a:graphic>
          <a:graphicData uri="http://schemas.openxmlformats.org/drawingml/2006/table">
            <a:tbl>
              <a:tblPr firstRow="1" bandRow="1">
                <a:tableStyleId>{5C22544A-7EE6-4342-B048-85BDC9FD1C3A}</a:tableStyleId>
              </a:tblPr>
              <a:tblGrid>
                <a:gridCol w="1271098">
                  <a:extLst>
                    <a:ext uri="{9D8B030D-6E8A-4147-A177-3AD203B41FA5}">
                      <a16:colId xmlns:a16="http://schemas.microsoft.com/office/drawing/2014/main" val="3122057616"/>
                    </a:ext>
                  </a:extLst>
                </a:gridCol>
                <a:gridCol w="1966098">
                  <a:extLst>
                    <a:ext uri="{9D8B030D-6E8A-4147-A177-3AD203B41FA5}">
                      <a16:colId xmlns:a16="http://schemas.microsoft.com/office/drawing/2014/main" val="1173203894"/>
                    </a:ext>
                  </a:extLst>
                </a:gridCol>
              </a:tblGrid>
              <a:tr h="315551">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chemeClr val="tx1"/>
                          </a:solidFill>
                          <a:latin typeface="Verdana" panose="020B0604030504040204" pitchFamily="34" charset="0"/>
                          <a:ea typeface="Verdana" panose="020B0604030504040204" pitchFamily="34" charset="0"/>
                          <a:cs typeface="Verdana" panose="020B0604030504040204" pitchFamily="34" charset="0"/>
                        </a:rPr>
                        <a:t>nieuw uit te geven toewijzingsnummer</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1555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chemeClr val="tx1"/>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27965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chemeClr val="tx1"/>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71031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chemeClr val="tx1"/>
                          </a:solidFill>
                          <a:latin typeface="Verdana" panose="020B0604030504040204" pitchFamily="34" charset="0"/>
                          <a:ea typeface="Verdana" panose="020B0604030504040204" pitchFamily="34" charset="0"/>
                          <a:cs typeface="Verdana" panose="020B0604030504040204" pitchFamily="34" charset="0"/>
                        </a:rPr>
                        <a:t>overnemen uit VOW, tenzij de gewenste ingangsdatum op het moment van toewijzen in het verleden ligt, dan eerst afstemmen met aanbieder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27965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chemeClr val="tx1"/>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27965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chemeClr val="tx1"/>
                          </a:solidFill>
                          <a:latin typeface="Verdana" panose="020B0604030504040204" pitchFamily="34" charset="0"/>
                          <a:ea typeface="Verdana" panose="020B0604030504040204" pitchFamily="34" charset="0"/>
                          <a:cs typeface="Verdana" panose="020B0604030504040204" pitchFamily="34" charset="0"/>
                        </a:rPr>
                        <a:t>leeg laten</a:t>
                      </a:r>
                      <a:endParaRPr lang="nl-NL" sz="800" b="0" i="0" baseline="0" noProof="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27965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chemeClr val="tx1"/>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27965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chemeClr val="tx1"/>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569462844"/>
                  </a:ext>
                </a:extLst>
              </a:tr>
              <a:tr h="27965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chemeClr val="tx1"/>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93490278"/>
                  </a:ext>
                </a:extLst>
              </a:tr>
              <a:tr h="430297">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dirty="0">
                          <a:solidFill>
                            <a:schemeClr val="tx1"/>
                          </a:solidFill>
                          <a:latin typeface="Verdana" panose="020B0604030504040204" pitchFamily="34" charset="0"/>
                          <a:ea typeface="Verdana" panose="020B0604030504040204" pitchFamily="34" charset="0"/>
                          <a:cs typeface="Verdana" panose="020B0604030504040204" pitchFamily="34" charset="0"/>
                        </a:rPr>
                        <a:t>overnemen uit VOW =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15" name="Rounded Rectangle 14">
            <a:extLst>
              <a:ext uri="{FF2B5EF4-FFF2-40B4-BE49-F238E27FC236}">
                <a16:creationId xmlns:a16="http://schemas.microsoft.com/office/drawing/2014/main" id="{1D2DFAB8-1F39-3455-FA2D-49D33C69B04A}"/>
              </a:ext>
            </a:extLst>
          </p:cNvPr>
          <p:cNvSpPr/>
          <p:nvPr/>
        </p:nvSpPr>
        <p:spPr>
          <a:xfrm>
            <a:off x="5997871" y="1921882"/>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17" name="Straight Connector 16">
            <a:extLst>
              <a:ext uri="{FF2B5EF4-FFF2-40B4-BE49-F238E27FC236}">
                <a16:creationId xmlns:a16="http://schemas.microsoft.com/office/drawing/2014/main" id="{6E3346A5-4DFC-CFB0-8645-505B7721946F}"/>
              </a:ext>
            </a:extLst>
          </p:cNvPr>
          <p:cNvCxnSpPr>
            <a:cxnSpLocks/>
          </p:cNvCxnSpPr>
          <p:nvPr/>
        </p:nvCxnSpPr>
        <p:spPr>
          <a:xfrm>
            <a:off x="5655254" y="2268629"/>
            <a:ext cx="0" cy="3303218"/>
          </a:xfrm>
          <a:prstGeom prst="line">
            <a:avLst/>
          </a:prstGeom>
          <a:ln w="3175">
            <a:solidFill>
              <a:srgbClr val="5092AC">
                <a:alpha val="35000"/>
              </a:srgbClr>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BF1F0B8-FA5A-2834-452B-3ED9E2E28510}"/>
              </a:ext>
            </a:extLst>
          </p:cNvPr>
          <p:cNvSpPr txBox="1"/>
          <p:nvPr/>
        </p:nvSpPr>
        <p:spPr>
          <a:xfrm>
            <a:off x="2924578" y="1169079"/>
            <a:ext cx="5706774" cy="67710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Verlengen &amp; aanpassen omvang </a:t>
            </a:r>
            <a:b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11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(frequentie &lt;&gt; totaal binnen geldigheidsduur toewijzing) aansluitend aan actuele toewijzing</a:t>
            </a:r>
          </a:p>
        </p:txBody>
      </p:sp>
    </p:spTree>
    <p:extLst>
      <p:ext uri="{BB962C8B-B14F-4D97-AF65-F5344CB8AC3E}">
        <p14:creationId xmlns:p14="http://schemas.microsoft.com/office/powerpoint/2010/main" val="4261544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81225" y="647162"/>
            <a:ext cx="7195746" cy="5177376"/>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1" name="TextBox 90">
            <a:extLst>
              <a:ext uri="{FF2B5EF4-FFF2-40B4-BE49-F238E27FC236}">
                <a16:creationId xmlns:a16="http://schemas.microsoft.com/office/drawing/2014/main" id="{6E022496-410E-7B03-14A4-158B489979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92" name="Group 91">
            <a:extLst>
              <a:ext uri="{FF2B5EF4-FFF2-40B4-BE49-F238E27FC236}">
                <a16:creationId xmlns:a16="http://schemas.microsoft.com/office/drawing/2014/main" id="{6E6C0E3B-977E-ADC7-86F0-4172466E3C45}"/>
              </a:ext>
            </a:extLst>
          </p:cNvPr>
          <p:cNvGrpSpPr/>
          <p:nvPr/>
        </p:nvGrpSpPr>
        <p:grpSpPr>
          <a:xfrm>
            <a:off x="155833" y="3276591"/>
            <a:ext cx="1736528" cy="671318"/>
            <a:chOff x="155833" y="4509011"/>
            <a:chExt cx="1736528" cy="671318"/>
          </a:xfrm>
        </p:grpSpPr>
        <p:grpSp>
          <p:nvGrpSpPr>
            <p:cNvPr id="93" name="Group 92">
              <a:extLst>
                <a:ext uri="{FF2B5EF4-FFF2-40B4-BE49-F238E27FC236}">
                  <a16:creationId xmlns:a16="http://schemas.microsoft.com/office/drawing/2014/main" id="{57FA7756-B17D-1D99-B952-D73BC4E51FD2}"/>
                </a:ext>
              </a:extLst>
            </p:cNvPr>
            <p:cNvGrpSpPr/>
            <p:nvPr/>
          </p:nvGrpSpPr>
          <p:grpSpPr>
            <a:xfrm>
              <a:off x="1477058" y="4509011"/>
              <a:ext cx="415303" cy="671318"/>
              <a:chOff x="1437302" y="4509011"/>
              <a:chExt cx="512062" cy="671318"/>
            </a:xfrm>
          </p:grpSpPr>
          <p:sp>
            <p:nvSpPr>
              <p:cNvPr id="95" name="Freeform 94">
                <a:extLst>
                  <a:ext uri="{FF2B5EF4-FFF2-40B4-BE49-F238E27FC236}">
                    <a16:creationId xmlns:a16="http://schemas.microsoft.com/office/drawing/2014/main" id="{6922C00A-FDAB-6D70-B9FE-34B200784E9F}"/>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6" name="Freeform 95">
                <a:extLst>
                  <a:ext uri="{FF2B5EF4-FFF2-40B4-BE49-F238E27FC236}">
                    <a16:creationId xmlns:a16="http://schemas.microsoft.com/office/drawing/2014/main" id="{21B55D70-F26C-5CCA-BF55-183A572B9DCA}"/>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94" name="Rounded Rectangle 93">
              <a:extLst>
                <a:ext uri="{FF2B5EF4-FFF2-40B4-BE49-F238E27FC236}">
                  <a16:creationId xmlns:a16="http://schemas.microsoft.com/office/drawing/2014/main" id="{B5E6340A-D277-0D3C-E06B-7D88F383A7B6}"/>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7" name="Group 96">
            <a:extLst>
              <a:ext uri="{FF2B5EF4-FFF2-40B4-BE49-F238E27FC236}">
                <a16:creationId xmlns:a16="http://schemas.microsoft.com/office/drawing/2014/main" id="{BAAFA727-4512-4D25-9FAD-A5A4FB1AEEE6}"/>
              </a:ext>
            </a:extLst>
          </p:cNvPr>
          <p:cNvGrpSpPr/>
          <p:nvPr/>
        </p:nvGrpSpPr>
        <p:grpSpPr>
          <a:xfrm>
            <a:off x="211103" y="1168284"/>
            <a:ext cx="1107290" cy="439324"/>
            <a:chOff x="176813" y="351627"/>
            <a:chExt cx="1107290" cy="439324"/>
          </a:xfrm>
        </p:grpSpPr>
        <p:sp>
          <p:nvSpPr>
            <p:cNvPr id="107" name="Rounded Rectangle 106">
              <a:extLst>
                <a:ext uri="{FF2B5EF4-FFF2-40B4-BE49-F238E27FC236}">
                  <a16:creationId xmlns:a16="http://schemas.microsoft.com/office/drawing/2014/main" id="{1E241B25-BF50-B52A-E7B2-103F853A2834}"/>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08" name="TextBox 107">
              <a:extLst>
                <a:ext uri="{FF2B5EF4-FFF2-40B4-BE49-F238E27FC236}">
                  <a16:creationId xmlns:a16="http://schemas.microsoft.com/office/drawing/2014/main" id="{CE7314CB-6079-128C-DCBC-D56502200C56}"/>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109" name="Group 108">
            <a:extLst>
              <a:ext uri="{FF2B5EF4-FFF2-40B4-BE49-F238E27FC236}">
                <a16:creationId xmlns:a16="http://schemas.microsoft.com/office/drawing/2014/main" id="{6D46F057-FE3A-14EB-2ED8-6CC23C22C57E}"/>
              </a:ext>
            </a:extLst>
          </p:cNvPr>
          <p:cNvGrpSpPr/>
          <p:nvPr/>
        </p:nvGrpSpPr>
        <p:grpSpPr>
          <a:xfrm>
            <a:off x="211102" y="1840815"/>
            <a:ext cx="1107291" cy="531657"/>
            <a:chOff x="176812" y="1947374"/>
            <a:chExt cx="1107291" cy="531657"/>
          </a:xfrm>
        </p:grpSpPr>
        <p:sp>
          <p:nvSpPr>
            <p:cNvPr id="110" name="Rounded Rectangle 109">
              <a:extLst>
                <a:ext uri="{FF2B5EF4-FFF2-40B4-BE49-F238E27FC236}">
                  <a16:creationId xmlns:a16="http://schemas.microsoft.com/office/drawing/2014/main" id="{A0F37311-50C7-AB09-362A-FB24CEC93EE7}"/>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1" name="TextBox 110">
              <a:extLst>
                <a:ext uri="{FF2B5EF4-FFF2-40B4-BE49-F238E27FC236}">
                  <a16:creationId xmlns:a16="http://schemas.microsoft.com/office/drawing/2014/main" id="{F50A6056-8CE3-9186-D62E-F016147ADE3A}"/>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112" name="Group 111">
            <a:extLst>
              <a:ext uri="{FF2B5EF4-FFF2-40B4-BE49-F238E27FC236}">
                <a16:creationId xmlns:a16="http://schemas.microsoft.com/office/drawing/2014/main" id="{3B87FEF2-578F-947F-2F46-11468FCBD877}"/>
              </a:ext>
            </a:extLst>
          </p:cNvPr>
          <p:cNvGrpSpPr/>
          <p:nvPr/>
        </p:nvGrpSpPr>
        <p:grpSpPr>
          <a:xfrm>
            <a:off x="211102" y="2599630"/>
            <a:ext cx="1195715" cy="1153583"/>
            <a:chOff x="211102" y="4302973"/>
            <a:chExt cx="1195715" cy="1153583"/>
          </a:xfrm>
        </p:grpSpPr>
        <p:pic>
          <p:nvPicPr>
            <p:cNvPr id="113" name="Graphic 112" descr="Arrow Right with solid fill">
              <a:extLst>
                <a:ext uri="{FF2B5EF4-FFF2-40B4-BE49-F238E27FC236}">
                  <a16:creationId xmlns:a16="http://schemas.microsoft.com/office/drawing/2014/main" id="{0819EDD6-453A-E4B4-4F46-515715BA57A5}"/>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306040" y="5188079"/>
              <a:ext cx="81749" cy="183269"/>
            </a:xfrm>
            <a:prstGeom prst="rect">
              <a:avLst/>
            </a:prstGeom>
          </p:spPr>
        </p:pic>
        <p:pic>
          <p:nvPicPr>
            <p:cNvPr id="114" name="Graphic 113" descr="Arrow Right with solid fill">
              <a:extLst>
                <a:ext uri="{FF2B5EF4-FFF2-40B4-BE49-F238E27FC236}">
                  <a16:creationId xmlns:a16="http://schemas.microsoft.com/office/drawing/2014/main" id="{7A8721C5-EF62-726D-0201-0F1355E3F0FF}"/>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a:off x="299531" y="4825046"/>
              <a:ext cx="81749" cy="183269"/>
            </a:xfrm>
            <a:prstGeom prst="rect">
              <a:avLst/>
            </a:prstGeom>
          </p:spPr>
        </p:pic>
        <p:grpSp>
          <p:nvGrpSpPr>
            <p:cNvPr id="115" name="Group 114">
              <a:extLst>
                <a:ext uri="{FF2B5EF4-FFF2-40B4-BE49-F238E27FC236}">
                  <a16:creationId xmlns:a16="http://schemas.microsoft.com/office/drawing/2014/main" id="{B8E64274-6955-5802-1B48-0691F7385ADA}"/>
                </a:ext>
              </a:extLst>
            </p:cNvPr>
            <p:cNvGrpSpPr/>
            <p:nvPr/>
          </p:nvGrpSpPr>
          <p:grpSpPr>
            <a:xfrm>
              <a:off x="211102" y="4302973"/>
              <a:ext cx="1195715" cy="1153583"/>
              <a:chOff x="176812" y="3339487"/>
              <a:chExt cx="1195715" cy="1153583"/>
            </a:xfrm>
          </p:grpSpPr>
          <p:sp>
            <p:nvSpPr>
              <p:cNvPr id="116" name="Rounded Rectangle 115">
                <a:extLst>
                  <a:ext uri="{FF2B5EF4-FFF2-40B4-BE49-F238E27FC236}">
                    <a16:creationId xmlns:a16="http://schemas.microsoft.com/office/drawing/2014/main" id="{F9F9DF95-B09A-E442-13DE-96EFB205B08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7" name="TextBox 116">
                <a:extLst>
                  <a:ext uri="{FF2B5EF4-FFF2-40B4-BE49-F238E27FC236}">
                    <a16:creationId xmlns:a16="http://schemas.microsoft.com/office/drawing/2014/main" id="{20049EFB-FA17-EA28-4F39-01C141D33B9E}"/>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118" name="TextBox 117">
                <a:extLst>
                  <a:ext uri="{FF2B5EF4-FFF2-40B4-BE49-F238E27FC236}">
                    <a16:creationId xmlns:a16="http://schemas.microsoft.com/office/drawing/2014/main" id="{D4551D96-9A67-8DB2-D29D-3C32044875CD}"/>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119" name="TextBox 118">
                <a:extLst>
                  <a:ext uri="{FF2B5EF4-FFF2-40B4-BE49-F238E27FC236}">
                    <a16:creationId xmlns:a16="http://schemas.microsoft.com/office/drawing/2014/main" id="{6A18A268-C35C-71C1-3FBD-EBD00B0EF3B5}"/>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120" name="Picture 119">
            <a:extLst>
              <a:ext uri="{FF2B5EF4-FFF2-40B4-BE49-F238E27FC236}">
                <a16:creationId xmlns:a16="http://schemas.microsoft.com/office/drawing/2014/main" id="{2167E13A-017E-8AC3-C9B4-F5FA06BF120E}"/>
              </a:ext>
            </a:extLst>
          </p:cNvPr>
          <p:cNvPicPr>
            <a:picLocks noChangeAspect="1"/>
          </p:cNvPicPr>
          <p:nvPr/>
        </p:nvPicPr>
        <p:blipFill>
          <a:blip r:embed="rId7"/>
          <a:stretch>
            <a:fillRect/>
          </a:stretch>
        </p:blipFill>
        <p:spPr>
          <a:xfrm>
            <a:off x="396933" y="274371"/>
            <a:ext cx="1072125" cy="368721"/>
          </a:xfrm>
          <a:prstGeom prst="rect">
            <a:avLst/>
          </a:prstGeom>
        </p:spPr>
      </p:pic>
      <p:sp>
        <p:nvSpPr>
          <p:cNvPr id="121" name="Rectangle 120">
            <a:hlinkClick r:id="rId8" action="ppaction://hlinksldjump"/>
            <a:extLst>
              <a:ext uri="{FF2B5EF4-FFF2-40B4-BE49-F238E27FC236}">
                <a16:creationId xmlns:a16="http://schemas.microsoft.com/office/drawing/2014/main" id="{3209307C-23FA-D9B5-0F77-8734BBB192AA}"/>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Rectangle 121">
            <a:hlinkClick r:id="rId9" action="ppaction://hlinksldjump"/>
            <a:extLst>
              <a:ext uri="{FF2B5EF4-FFF2-40B4-BE49-F238E27FC236}">
                <a16:creationId xmlns:a16="http://schemas.microsoft.com/office/drawing/2014/main" id="{0E627032-D66B-BF65-8B28-C72D970CA061}"/>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Rectangle 122">
            <a:hlinkClick r:id="rId10" action="ppaction://hlinksldjump"/>
            <a:extLst>
              <a:ext uri="{FF2B5EF4-FFF2-40B4-BE49-F238E27FC236}">
                <a16:creationId xmlns:a16="http://schemas.microsoft.com/office/drawing/2014/main" id="{3575F6CC-A265-E6FC-37CF-3471F17640E9}"/>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Rectangle 123">
            <a:hlinkClick r:id="rId11" action="ppaction://hlinksldjump"/>
            <a:extLst>
              <a:ext uri="{FF2B5EF4-FFF2-40B4-BE49-F238E27FC236}">
                <a16:creationId xmlns:a16="http://schemas.microsoft.com/office/drawing/2014/main" id="{AB2B20B6-C427-F02A-FCD5-24718693A79C}"/>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5" name="Group 124">
            <a:extLst>
              <a:ext uri="{FF2B5EF4-FFF2-40B4-BE49-F238E27FC236}">
                <a16:creationId xmlns:a16="http://schemas.microsoft.com/office/drawing/2014/main" id="{1353A2AE-8E98-CCA0-3E5A-EA2202F8BE2D}"/>
              </a:ext>
            </a:extLst>
          </p:cNvPr>
          <p:cNvGrpSpPr/>
          <p:nvPr/>
        </p:nvGrpSpPr>
        <p:grpSpPr>
          <a:xfrm>
            <a:off x="2062017" y="6186346"/>
            <a:ext cx="1527228" cy="259355"/>
            <a:chOff x="7322564" y="6159113"/>
            <a:chExt cx="1847946" cy="313820"/>
          </a:xfrm>
        </p:grpSpPr>
        <p:sp>
          <p:nvSpPr>
            <p:cNvPr id="126" name="Rounded Rectangle 125">
              <a:extLst>
                <a:ext uri="{FF2B5EF4-FFF2-40B4-BE49-F238E27FC236}">
                  <a16:creationId xmlns:a16="http://schemas.microsoft.com/office/drawing/2014/main" id="{FF7F15FA-46C2-B139-9EAE-45325EE089B2}"/>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7" name="Rounded Rectangle 126">
              <a:extLst>
                <a:ext uri="{FF2B5EF4-FFF2-40B4-BE49-F238E27FC236}">
                  <a16:creationId xmlns:a16="http://schemas.microsoft.com/office/drawing/2014/main" id="{34F2B1E3-576F-3E8E-3FD7-B8F8C3E795B5}"/>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28" name="Graphic 127" descr="Arrow Right with solid fill">
              <a:extLst>
                <a:ext uri="{FF2B5EF4-FFF2-40B4-BE49-F238E27FC236}">
                  <a16:creationId xmlns:a16="http://schemas.microsoft.com/office/drawing/2014/main" id="{F9AEA153-D55B-9119-0BF6-626FE500E7B3}"/>
                </a:ext>
              </a:extLst>
            </p:cNvPr>
            <p:cNvPicPr>
              <a:picLocks noChangeAspect="1"/>
            </p:cNvPicPr>
            <p:nvPr/>
          </p:nvPicPr>
          <p:blipFill rotWithShape="1">
            <a:blip r:embed="rId12">
              <a:extLst>
                <a:ext uri="{96DAC541-7B7A-43D3-8B79-37D633B846F1}">
                  <asvg:svgBlip xmlns:asvg="http://schemas.microsoft.com/office/drawing/2016/SVG/main" r:embed="rId13"/>
                </a:ext>
              </a:extLst>
            </a:blip>
            <a:srcRect l="55394" r="-1"/>
            <a:stretch/>
          </p:blipFill>
          <p:spPr>
            <a:xfrm rot="10800000">
              <a:off x="7438019" y="6193435"/>
              <a:ext cx="109361" cy="245174"/>
            </a:xfrm>
            <a:prstGeom prst="rect">
              <a:avLst/>
            </a:prstGeom>
          </p:spPr>
        </p:pic>
        <p:sp>
          <p:nvSpPr>
            <p:cNvPr id="129" name="TextBox 128">
              <a:extLst>
                <a:ext uri="{FF2B5EF4-FFF2-40B4-BE49-F238E27FC236}">
                  <a16:creationId xmlns:a16="http://schemas.microsoft.com/office/drawing/2014/main" id="{9D113818-6F74-26C2-128C-7F8ADD1C1361}"/>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sp>
        <p:nvSpPr>
          <p:cNvPr id="130" name="Rectangle 129">
            <a:hlinkClick r:id="rId11" action="ppaction://hlinksldjump"/>
            <a:extLst>
              <a:ext uri="{FF2B5EF4-FFF2-40B4-BE49-F238E27FC236}">
                <a16:creationId xmlns:a16="http://schemas.microsoft.com/office/drawing/2014/main" id="{005F7F32-1113-E792-FEF9-F945717D744E}"/>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31" name="Group 130">
            <a:extLst>
              <a:ext uri="{FF2B5EF4-FFF2-40B4-BE49-F238E27FC236}">
                <a16:creationId xmlns:a16="http://schemas.microsoft.com/office/drawing/2014/main" id="{F1D0132E-E93B-AF2D-33C5-5207AD243E58}"/>
              </a:ext>
            </a:extLst>
          </p:cNvPr>
          <p:cNvGrpSpPr/>
          <p:nvPr/>
        </p:nvGrpSpPr>
        <p:grpSpPr>
          <a:xfrm>
            <a:off x="8993218" y="784198"/>
            <a:ext cx="243646" cy="235777"/>
            <a:chOff x="9014592" y="808708"/>
            <a:chExt cx="221496" cy="214343"/>
          </a:xfrm>
        </p:grpSpPr>
        <p:sp>
          <p:nvSpPr>
            <p:cNvPr id="132" name="Rounded Rectangle 131">
              <a:extLst>
                <a:ext uri="{FF2B5EF4-FFF2-40B4-BE49-F238E27FC236}">
                  <a16:creationId xmlns:a16="http://schemas.microsoft.com/office/drawing/2014/main" id="{BA877E3C-3D65-8EBA-41C2-91FA4BD213CB}"/>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33" name="Graphic 132" descr="Close with solid fill">
              <a:extLst>
                <a:ext uri="{FF2B5EF4-FFF2-40B4-BE49-F238E27FC236}">
                  <a16:creationId xmlns:a16="http://schemas.microsoft.com/office/drawing/2014/main" id="{CD400919-CCF5-4522-8833-03630DD6E9C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071888" y="862427"/>
              <a:ext cx="106904" cy="106904"/>
            </a:xfrm>
            <a:prstGeom prst="rect">
              <a:avLst/>
            </a:prstGeom>
          </p:spPr>
        </p:pic>
      </p:grpSp>
      <p:sp>
        <p:nvSpPr>
          <p:cNvPr id="134" name="Rectangle 133">
            <a:hlinkClick r:id="rId11" action="ppaction://hlinksldjump"/>
            <a:extLst>
              <a:ext uri="{FF2B5EF4-FFF2-40B4-BE49-F238E27FC236}">
                <a16:creationId xmlns:a16="http://schemas.microsoft.com/office/drawing/2014/main" id="{0C9941EE-3371-D25E-A44C-501186D371D3}"/>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8" name="Table 48">
            <a:extLst>
              <a:ext uri="{FF2B5EF4-FFF2-40B4-BE49-F238E27FC236}">
                <a16:creationId xmlns:a16="http://schemas.microsoft.com/office/drawing/2014/main" id="{5207949C-1B5C-C472-6624-DBC52988255A}"/>
              </a:ext>
            </a:extLst>
          </p:cNvPr>
          <p:cNvGraphicFramePr>
            <a:graphicFrameLocks noGrp="1"/>
          </p:cNvGraphicFramePr>
          <p:nvPr>
            <p:extLst>
              <p:ext uri="{D42A27DB-BD31-4B8C-83A1-F6EECF244321}">
                <p14:modId xmlns:p14="http://schemas.microsoft.com/office/powerpoint/2010/main" val="2206365713"/>
              </p:ext>
            </p:extLst>
          </p:nvPr>
        </p:nvGraphicFramePr>
        <p:xfrm>
          <a:off x="2924578" y="2239311"/>
          <a:ext cx="2819517" cy="3474720"/>
        </p:xfrm>
        <a:graphic>
          <a:graphicData uri="http://schemas.openxmlformats.org/drawingml/2006/table">
            <a:tbl>
              <a:tblPr firstRow="1" bandRow="1">
                <a:tableStyleId>{5C22544A-7EE6-4342-B048-85BDC9FD1C3A}</a:tableStyleId>
              </a:tblPr>
              <a:tblGrid>
                <a:gridCol w="1107095">
                  <a:extLst>
                    <a:ext uri="{9D8B030D-6E8A-4147-A177-3AD203B41FA5}">
                      <a16:colId xmlns:a16="http://schemas.microsoft.com/office/drawing/2014/main" val="3122057616"/>
                    </a:ext>
                  </a:extLst>
                </a:gridCol>
                <a:gridCol w="1712422">
                  <a:extLst>
                    <a:ext uri="{9D8B030D-6E8A-4147-A177-3AD203B41FA5}">
                      <a16:colId xmlns:a16="http://schemas.microsoft.com/office/drawing/2014/main" val="1173203894"/>
                    </a:ext>
                  </a:extLst>
                </a:gridCol>
              </a:tblGrid>
              <a:tr h="324000">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gelijk aan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dirty="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16248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dirty="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 van </a:t>
                      </a:r>
                      <a:r>
                        <a:rPr lang="nl-NL" sz="800" b="0"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ToegewezenProduct</a:t>
                      </a: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(2) </a:t>
                      </a:r>
                      <a:b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- 1 dag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geïnitieerd door de </a:t>
                      </a:r>
                      <a:b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815131"/>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3916265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dirty="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9" name="Rounded Rectangle 8">
            <a:extLst>
              <a:ext uri="{FF2B5EF4-FFF2-40B4-BE49-F238E27FC236}">
                <a16:creationId xmlns:a16="http://schemas.microsoft.com/office/drawing/2014/main" id="{DA7BDB4F-C1DC-104E-1699-130FB8C57825}"/>
              </a:ext>
            </a:extLst>
          </p:cNvPr>
          <p:cNvSpPr/>
          <p:nvPr/>
        </p:nvSpPr>
        <p:spPr>
          <a:xfrm>
            <a:off x="2992120" y="1921882"/>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graphicFrame>
        <p:nvGraphicFramePr>
          <p:cNvPr id="10" name="Table 48">
            <a:extLst>
              <a:ext uri="{FF2B5EF4-FFF2-40B4-BE49-F238E27FC236}">
                <a16:creationId xmlns:a16="http://schemas.microsoft.com/office/drawing/2014/main" id="{CAFB3986-F3EE-8495-96AE-FB7C238EEF6F}"/>
              </a:ext>
            </a:extLst>
          </p:cNvPr>
          <p:cNvGraphicFramePr>
            <a:graphicFrameLocks noGrp="1"/>
          </p:cNvGraphicFramePr>
          <p:nvPr>
            <p:extLst>
              <p:ext uri="{D42A27DB-BD31-4B8C-83A1-F6EECF244321}">
                <p14:modId xmlns:p14="http://schemas.microsoft.com/office/powerpoint/2010/main" val="858157908"/>
              </p:ext>
            </p:extLst>
          </p:nvPr>
        </p:nvGraphicFramePr>
        <p:xfrm>
          <a:off x="5936642" y="2239311"/>
          <a:ext cx="3300221" cy="3653421"/>
        </p:xfrm>
        <a:graphic>
          <a:graphicData uri="http://schemas.openxmlformats.org/drawingml/2006/table">
            <a:tbl>
              <a:tblPr firstRow="1" bandRow="1">
                <a:tableStyleId>{5C22544A-7EE6-4342-B048-85BDC9FD1C3A}</a:tableStyleId>
              </a:tblPr>
              <a:tblGrid>
                <a:gridCol w="1295845">
                  <a:extLst>
                    <a:ext uri="{9D8B030D-6E8A-4147-A177-3AD203B41FA5}">
                      <a16:colId xmlns:a16="http://schemas.microsoft.com/office/drawing/2014/main" val="3122057616"/>
                    </a:ext>
                  </a:extLst>
                </a:gridCol>
                <a:gridCol w="2004376">
                  <a:extLst>
                    <a:ext uri="{9D8B030D-6E8A-4147-A177-3AD203B41FA5}">
                      <a16:colId xmlns:a16="http://schemas.microsoft.com/office/drawing/2014/main" val="1173203894"/>
                    </a:ext>
                  </a:extLst>
                </a:gridCol>
              </a:tblGrid>
              <a:tr h="318611">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nieuw uit te geven toewijzingsnummer</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18611">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07892">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666186">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tenzij de gewenste ingangsdatum op het moment van toewijzen in het verleden ligt, dan eerst afstemmen met aanbieder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07892">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07892">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endParaRPr lang="nl-NL" sz="8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307892">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307892">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19123637"/>
                  </a:ext>
                </a:extLst>
              </a:tr>
              <a:tr h="307892">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11490699"/>
                  </a:ext>
                </a:extLst>
              </a:tr>
              <a:tr h="434469">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dirty="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15" name="Rounded Rectangle 14">
            <a:extLst>
              <a:ext uri="{FF2B5EF4-FFF2-40B4-BE49-F238E27FC236}">
                <a16:creationId xmlns:a16="http://schemas.microsoft.com/office/drawing/2014/main" id="{1D2DFAB8-1F39-3455-FA2D-49D33C69B04A}"/>
              </a:ext>
            </a:extLst>
          </p:cNvPr>
          <p:cNvSpPr/>
          <p:nvPr/>
        </p:nvSpPr>
        <p:spPr>
          <a:xfrm>
            <a:off x="5997871" y="1921882"/>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17" name="Straight Connector 16">
            <a:extLst>
              <a:ext uri="{FF2B5EF4-FFF2-40B4-BE49-F238E27FC236}">
                <a16:creationId xmlns:a16="http://schemas.microsoft.com/office/drawing/2014/main" id="{6E3346A5-4DFC-CFB0-8645-505B7721946F}"/>
              </a:ext>
            </a:extLst>
          </p:cNvPr>
          <p:cNvCxnSpPr>
            <a:cxnSpLocks/>
          </p:cNvCxnSpPr>
          <p:nvPr/>
        </p:nvCxnSpPr>
        <p:spPr>
          <a:xfrm>
            <a:off x="5655254" y="2268629"/>
            <a:ext cx="0" cy="3303218"/>
          </a:xfrm>
          <a:prstGeom prst="line">
            <a:avLst/>
          </a:prstGeom>
          <a:ln w="3175">
            <a:solidFill>
              <a:srgbClr val="5092AC">
                <a:alpha val="35000"/>
              </a:srgbClr>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BF1F0B8-FA5A-2834-452B-3ED9E2E28510}"/>
              </a:ext>
            </a:extLst>
          </p:cNvPr>
          <p:cNvSpPr txBox="1"/>
          <p:nvPr/>
        </p:nvSpPr>
        <p:spPr>
          <a:xfrm>
            <a:off x="2924578" y="1169079"/>
            <a:ext cx="5831582" cy="67710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Verlengen &amp; aanpassen omvang </a:t>
            </a:r>
            <a:b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11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(frequentie &lt;&gt; totaal binnen geldigheidsduur toewijzing) binnen geldigheid actuele toewijzing</a:t>
            </a:r>
            <a:endPar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09281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36588"/>
            <a:ext cx="7181311" cy="518795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6" name="TextBox 45">
            <a:extLst>
              <a:ext uri="{FF2B5EF4-FFF2-40B4-BE49-F238E27FC236}">
                <a16:creationId xmlns:a16="http://schemas.microsoft.com/office/drawing/2014/main" id="{68BD1208-6616-3E0D-E54C-74A36BFF2387}"/>
              </a:ext>
            </a:extLst>
          </p:cNvPr>
          <p:cNvSpPr txBox="1"/>
          <p:nvPr/>
        </p:nvSpPr>
        <p:spPr>
          <a:xfrm>
            <a:off x="2924579" y="1168284"/>
            <a:ext cx="5354262" cy="338554"/>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Verlengen &amp; aanpassen budget </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4125414036"/>
              </p:ext>
            </p:extLst>
          </p:nvPr>
        </p:nvGraphicFramePr>
        <p:xfrm>
          <a:off x="2924579" y="1690836"/>
          <a:ext cx="5678480" cy="3962400"/>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96240">
                <a:tc>
                  <a:txBody>
                    <a:bodyPr/>
                    <a:lstStyle/>
                    <a:p>
                      <a:r>
                        <a:rPr lang="nl-NL" sz="1000" b="1" i="0" noProof="0" err="1">
                          <a:solidFill>
                            <a:srgbClr val="000000"/>
                          </a:solidFill>
                          <a:latin typeface="Verdana"/>
                          <a:ea typeface="Verdana"/>
                          <a:cs typeface="Verdana" panose="020B0604030504040204" pitchFamily="34" charset="0"/>
                        </a:rPr>
                        <a:t>ToewijzingNummer</a:t>
                      </a:r>
                      <a:r>
                        <a:rPr lang="nl-NL" sz="1000" b="1" i="0" noProof="0">
                          <a:solidFill>
                            <a:srgbClr val="000000"/>
                          </a:solidFill>
                          <a:latin typeface="Verdana"/>
                          <a:ea typeface="Verdana"/>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a:ea typeface="Verdana"/>
                          <a:cs typeface="Verdana" panose="020B0604030504040204" pitchFamily="34" charset="0"/>
                        </a:rPr>
                        <a:t>overnemen uit VOW = gelijk aan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96240">
                <a:tc>
                  <a:txBody>
                    <a:bodyPr/>
                    <a:lstStyle/>
                    <a:p>
                      <a:r>
                        <a:rPr lang="nl-NL" sz="1000" b="1" i="0" noProof="0">
                          <a:solidFill>
                            <a:srgbClr val="000000"/>
                          </a:solidFill>
                          <a:latin typeface="Verdana"/>
                          <a:ea typeface="Verdana"/>
                          <a:cs typeface="Verdana" panose="020B0604030504040204" pitchFamily="34" charset="0"/>
                        </a:rPr>
                        <a:t>Referentieaanbieder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a:ea typeface="Verdana"/>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96240">
                <a:tc>
                  <a:txBody>
                    <a:bodyPr/>
                    <a:lstStyle/>
                    <a:p>
                      <a:r>
                        <a:rPr lang="nl-NL" sz="1000" b="1" i="0" noProof="0">
                          <a:solidFill>
                            <a:srgbClr val="000000"/>
                          </a:solidFill>
                          <a:latin typeface="Verdana"/>
                          <a:ea typeface="Verdana"/>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a:ea typeface="Verdana"/>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96240">
                <a:tc>
                  <a:txBody>
                    <a:bodyPr/>
                    <a:lstStyle/>
                    <a:p>
                      <a:r>
                        <a:rPr lang="nl-NL" sz="1000" b="1" i="0" noProof="0">
                          <a:solidFill>
                            <a:srgbClr val="000000"/>
                          </a:solidFill>
                          <a:latin typeface="Verdana"/>
                          <a:ea typeface="Verdana"/>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a:ea typeface="Verdana"/>
                          <a:cs typeface="Verdana" panose="020B0604030504040204" pitchFamily="34" charset="0"/>
                        </a:rPr>
                        <a:t>overnemen uit VOW = ongewijzigd </a:t>
                      </a:r>
                      <a:r>
                        <a:rPr lang="nl-NL" sz="1000" b="0" i="0" noProof="0" err="1">
                          <a:solidFill>
                            <a:srgbClr val="000000"/>
                          </a:solidFill>
                          <a:latin typeface="Verdana"/>
                          <a:ea typeface="Verdana"/>
                          <a:cs typeface="Verdana" panose="020B0604030504040204" pitchFamily="34" charset="0"/>
                        </a:rPr>
                        <a:t>tov</a:t>
                      </a:r>
                      <a:r>
                        <a:rPr lang="nl-NL" sz="1000" b="0" i="0" noProof="0">
                          <a:solidFill>
                            <a:srgbClr val="000000"/>
                          </a:solidFill>
                          <a:latin typeface="Verdana"/>
                          <a:ea typeface="Verdana"/>
                          <a:cs typeface="Verdana" panose="020B0604030504040204" pitchFamily="34" charset="0"/>
                        </a:rPr>
                        <a:t> actuele toewijzing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a:ea typeface="Verdana"/>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a:ea typeface="Verdana"/>
                          <a:cs typeface="Verdana" panose="020B0604030504040204" pitchFamily="34" charset="0"/>
                        </a:rPr>
                        <a:t>overnemen uit VOW = ongewijzigd </a:t>
                      </a:r>
                      <a:r>
                        <a:rPr lang="nl-NL" sz="1000" b="0" i="0" noProof="0" err="1">
                          <a:solidFill>
                            <a:srgbClr val="000000"/>
                          </a:solidFill>
                          <a:latin typeface="Verdana"/>
                          <a:ea typeface="Verdana"/>
                          <a:cs typeface="Verdana" panose="020B0604030504040204" pitchFamily="34" charset="0"/>
                        </a:rPr>
                        <a:t>tov</a:t>
                      </a:r>
                      <a:r>
                        <a:rPr lang="nl-NL" sz="1000" b="0" i="0" noProof="0">
                          <a:solidFill>
                            <a:srgbClr val="000000"/>
                          </a:solidFill>
                          <a:latin typeface="Verdana"/>
                          <a:ea typeface="Verdana"/>
                          <a:cs typeface="Verdana" panose="020B0604030504040204" pitchFamily="34" charset="0"/>
                        </a:rPr>
                        <a: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092589387"/>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a:ea typeface="Verdana"/>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a:ea typeface="Verdana"/>
                          <a:cs typeface="Verdana" panose="020B0604030504040204" pitchFamily="34" charset="0"/>
                        </a:rPr>
                        <a:t>geïnitieerd door de aanbieder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42670824"/>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a:ea typeface="Verdana"/>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a:ea typeface="Verdana"/>
                          <a:cs typeface="Verdana" panose="020B0604030504040204" pitchFamily="34" charset="0"/>
                        </a:rPr>
                        <a:t>overnemen uit VOW = ongewijzigd </a:t>
                      </a:r>
                      <a:r>
                        <a:rPr lang="nl-NL" sz="1000" b="0" i="0" noProof="0" err="1">
                          <a:solidFill>
                            <a:srgbClr val="000000"/>
                          </a:solidFill>
                          <a:latin typeface="Verdana"/>
                          <a:ea typeface="Verdana"/>
                          <a:cs typeface="Verdana" panose="020B0604030504040204" pitchFamily="34" charset="0"/>
                        </a:rPr>
                        <a:t>tov</a:t>
                      </a:r>
                      <a:r>
                        <a:rPr lang="nl-NL" sz="1000" b="0" i="0" noProof="0">
                          <a:solidFill>
                            <a:srgbClr val="000000"/>
                          </a:solidFill>
                          <a:latin typeface="Verdana"/>
                          <a:ea typeface="Verdana"/>
                          <a:cs typeface="Verdana" panose="020B0604030504040204" pitchFamily="34" charset="0"/>
                        </a:rPr>
                        <a:t> actuele toewijzing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20781352"/>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a:ea typeface="Verdana"/>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a:ea typeface="Verdana"/>
                          <a:cs typeface="Verdana" panose="020B0604030504040204" pitchFamily="34" charset="0"/>
                        </a:rPr>
                        <a:t>overnemen uit VOW = ongewijzigd </a:t>
                      </a:r>
                      <a:r>
                        <a:rPr lang="nl-NL" sz="1000" b="0" i="0" noProof="0" err="1">
                          <a:solidFill>
                            <a:srgbClr val="000000"/>
                          </a:solidFill>
                          <a:latin typeface="Verdana"/>
                          <a:ea typeface="Verdana"/>
                          <a:cs typeface="Verdana" panose="020B0604030504040204" pitchFamily="34" charset="0"/>
                        </a:rPr>
                        <a:t>tov</a:t>
                      </a:r>
                      <a:r>
                        <a:rPr lang="nl-NL" sz="1000" b="0" i="0" noProof="0">
                          <a:solidFill>
                            <a:srgbClr val="000000"/>
                          </a:solidFill>
                          <a:latin typeface="Verdana"/>
                          <a:ea typeface="Verdana"/>
                          <a:cs typeface="Verdana" panose="020B0604030504040204" pitchFamily="34" charset="0"/>
                        </a:rPr>
                        <a:t> actuele toewijzing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69026265"/>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a:ea typeface="Verdana"/>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a:ea typeface="Verdana"/>
                          <a:cs typeface="Verdana" panose="020B0604030504040204" pitchFamily="34" charset="0"/>
                        </a:rPr>
                        <a:t>overnemen uit VOW = ongewijzigd </a:t>
                      </a:r>
                      <a:r>
                        <a:rPr lang="nl-NL" sz="1000" b="0" i="0" noProof="0" err="1">
                          <a:solidFill>
                            <a:srgbClr val="000000"/>
                          </a:solidFill>
                          <a:latin typeface="Verdana"/>
                          <a:ea typeface="Verdana"/>
                          <a:cs typeface="Verdana" panose="020B0604030504040204" pitchFamily="34" charset="0"/>
                        </a:rPr>
                        <a:t>tov</a:t>
                      </a:r>
                      <a:r>
                        <a:rPr lang="nl-NL" sz="1000" b="0" i="0" noProof="0">
                          <a:solidFill>
                            <a:srgbClr val="000000"/>
                          </a:solidFill>
                          <a:latin typeface="Verdana"/>
                          <a:ea typeface="Verdana"/>
                          <a:cs typeface="Verdana" panose="020B0604030504040204" pitchFamily="34" charset="0"/>
                        </a:rPr>
                        <a:t> actuele toewijzing (leeg)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97662849"/>
                  </a:ext>
                </a:extLst>
              </a:tr>
              <a:tr h="39624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1" i="0" noProof="0">
                          <a:solidFill>
                            <a:srgbClr val="000000"/>
                          </a:solidFill>
                          <a:latin typeface="Verdana"/>
                          <a:ea typeface="Verdana"/>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a:ea typeface="Verdana"/>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03396954"/>
                  </a:ext>
                </a:extLst>
              </a:tr>
            </a:tbl>
          </a:graphicData>
        </a:graphic>
      </p:graphicFrame>
      <p:sp>
        <p:nvSpPr>
          <p:cNvPr id="52" name="TextBox 51">
            <a:extLst>
              <a:ext uri="{FF2B5EF4-FFF2-40B4-BE49-F238E27FC236}">
                <a16:creationId xmlns:a16="http://schemas.microsoft.com/office/drawing/2014/main" id="{A58F7DC3-643B-20A9-6395-A7708C5E927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53" name="Group 52">
            <a:extLst>
              <a:ext uri="{FF2B5EF4-FFF2-40B4-BE49-F238E27FC236}">
                <a16:creationId xmlns:a16="http://schemas.microsoft.com/office/drawing/2014/main" id="{354A3729-9617-175C-BCF5-0ECFD16D449C}"/>
              </a:ext>
            </a:extLst>
          </p:cNvPr>
          <p:cNvGrpSpPr/>
          <p:nvPr/>
        </p:nvGrpSpPr>
        <p:grpSpPr>
          <a:xfrm>
            <a:off x="155833" y="3276591"/>
            <a:ext cx="1736528" cy="671318"/>
            <a:chOff x="155833" y="4509011"/>
            <a:chExt cx="1736528" cy="671318"/>
          </a:xfrm>
        </p:grpSpPr>
        <p:grpSp>
          <p:nvGrpSpPr>
            <p:cNvPr id="54" name="Group 53">
              <a:extLst>
                <a:ext uri="{FF2B5EF4-FFF2-40B4-BE49-F238E27FC236}">
                  <a16:creationId xmlns:a16="http://schemas.microsoft.com/office/drawing/2014/main" id="{F3480A05-55C8-EC31-148E-9F391572FE40}"/>
                </a:ext>
              </a:extLst>
            </p:cNvPr>
            <p:cNvGrpSpPr/>
            <p:nvPr/>
          </p:nvGrpSpPr>
          <p:grpSpPr>
            <a:xfrm>
              <a:off x="1477058" y="4509011"/>
              <a:ext cx="415303" cy="671318"/>
              <a:chOff x="1437302" y="4509011"/>
              <a:chExt cx="512062" cy="671318"/>
            </a:xfrm>
          </p:grpSpPr>
          <p:sp>
            <p:nvSpPr>
              <p:cNvPr id="56" name="Freeform 55">
                <a:extLst>
                  <a:ext uri="{FF2B5EF4-FFF2-40B4-BE49-F238E27FC236}">
                    <a16:creationId xmlns:a16="http://schemas.microsoft.com/office/drawing/2014/main" id="{F4B85FC1-8BD7-66FB-6DA2-CCD70077FC8B}"/>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7" name="Freeform 66">
                <a:extLst>
                  <a:ext uri="{FF2B5EF4-FFF2-40B4-BE49-F238E27FC236}">
                    <a16:creationId xmlns:a16="http://schemas.microsoft.com/office/drawing/2014/main" id="{633AB87D-ED89-3119-4D66-4913572E876E}"/>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5" name="Rounded Rectangle 54">
              <a:extLst>
                <a:ext uri="{FF2B5EF4-FFF2-40B4-BE49-F238E27FC236}">
                  <a16:creationId xmlns:a16="http://schemas.microsoft.com/office/drawing/2014/main" id="{5A099F97-535D-44F2-B087-9E1336FABE5D}"/>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68" name="Group 67">
            <a:extLst>
              <a:ext uri="{FF2B5EF4-FFF2-40B4-BE49-F238E27FC236}">
                <a16:creationId xmlns:a16="http://schemas.microsoft.com/office/drawing/2014/main" id="{A0E783F4-F30F-0FC5-871F-41A558D23854}"/>
              </a:ext>
            </a:extLst>
          </p:cNvPr>
          <p:cNvGrpSpPr/>
          <p:nvPr/>
        </p:nvGrpSpPr>
        <p:grpSpPr>
          <a:xfrm>
            <a:off x="211103" y="1168284"/>
            <a:ext cx="1107290" cy="439324"/>
            <a:chOff x="176813" y="351627"/>
            <a:chExt cx="1107290" cy="439324"/>
          </a:xfrm>
        </p:grpSpPr>
        <p:sp>
          <p:nvSpPr>
            <p:cNvPr id="69" name="Rounded Rectangle 68">
              <a:extLst>
                <a:ext uri="{FF2B5EF4-FFF2-40B4-BE49-F238E27FC236}">
                  <a16:creationId xmlns:a16="http://schemas.microsoft.com/office/drawing/2014/main" id="{A91D0A69-AE57-E744-128E-03AC93BBA71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0" name="TextBox 69">
              <a:extLst>
                <a:ext uri="{FF2B5EF4-FFF2-40B4-BE49-F238E27FC236}">
                  <a16:creationId xmlns:a16="http://schemas.microsoft.com/office/drawing/2014/main" id="{82834B36-F817-04CF-31E1-FE9C177F99BA}"/>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72" name="Group 71">
            <a:extLst>
              <a:ext uri="{FF2B5EF4-FFF2-40B4-BE49-F238E27FC236}">
                <a16:creationId xmlns:a16="http://schemas.microsoft.com/office/drawing/2014/main" id="{DDCC5308-657F-003F-50D5-769351EC629D}"/>
              </a:ext>
            </a:extLst>
          </p:cNvPr>
          <p:cNvGrpSpPr/>
          <p:nvPr/>
        </p:nvGrpSpPr>
        <p:grpSpPr>
          <a:xfrm>
            <a:off x="211102" y="1840815"/>
            <a:ext cx="1107291" cy="531657"/>
            <a:chOff x="176812" y="1947374"/>
            <a:chExt cx="1107291" cy="531657"/>
          </a:xfrm>
        </p:grpSpPr>
        <p:sp>
          <p:nvSpPr>
            <p:cNvPr id="73" name="Rounded Rectangle 72">
              <a:extLst>
                <a:ext uri="{FF2B5EF4-FFF2-40B4-BE49-F238E27FC236}">
                  <a16:creationId xmlns:a16="http://schemas.microsoft.com/office/drawing/2014/main" id="{3BD5C4B5-73C9-1AEC-22E3-177E3D4A8D52}"/>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77" name="TextBox 76">
              <a:extLst>
                <a:ext uri="{FF2B5EF4-FFF2-40B4-BE49-F238E27FC236}">
                  <a16:creationId xmlns:a16="http://schemas.microsoft.com/office/drawing/2014/main" id="{9AB8A566-2414-5E8E-4BEA-F4457CA3E741}"/>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78" name="Group 77">
            <a:extLst>
              <a:ext uri="{FF2B5EF4-FFF2-40B4-BE49-F238E27FC236}">
                <a16:creationId xmlns:a16="http://schemas.microsoft.com/office/drawing/2014/main" id="{B48F0722-429B-18F7-9036-5BE265373E7C}"/>
              </a:ext>
            </a:extLst>
          </p:cNvPr>
          <p:cNvGrpSpPr/>
          <p:nvPr/>
        </p:nvGrpSpPr>
        <p:grpSpPr>
          <a:xfrm>
            <a:off x="211102" y="2599630"/>
            <a:ext cx="1195715" cy="1153583"/>
            <a:chOff x="211102" y="4302973"/>
            <a:chExt cx="1195715" cy="1153583"/>
          </a:xfrm>
        </p:grpSpPr>
        <p:pic>
          <p:nvPicPr>
            <p:cNvPr id="79" name="Graphic 78" descr="Arrow Right with solid fill">
              <a:extLst>
                <a:ext uri="{FF2B5EF4-FFF2-40B4-BE49-F238E27FC236}">
                  <a16:creationId xmlns:a16="http://schemas.microsoft.com/office/drawing/2014/main" id="{888C69DE-60AA-5B1A-E819-E532134DEC9A}"/>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5394" r="-1"/>
            <a:stretch/>
          </p:blipFill>
          <p:spPr>
            <a:xfrm>
              <a:off x="306040" y="5188079"/>
              <a:ext cx="81749" cy="183269"/>
            </a:xfrm>
            <a:prstGeom prst="rect">
              <a:avLst/>
            </a:prstGeom>
          </p:spPr>
        </p:pic>
        <p:pic>
          <p:nvPicPr>
            <p:cNvPr id="80" name="Graphic 79" descr="Arrow Right with solid fill">
              <a:extLst>
                <a:ext uri="{FF2B5EF4-FFF2-40B4-BE49-F238E27FC236}">
                  <a16:creationId xmlns:a16="http://schemas.microsoft.com/office/drawing/2014/main" id="{111CEDF9-CA14-0DBC-4E8D-7B6F1C665D4C}"/>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299531" y="4825046"/>
              <a:ext cx="81749" cy="183269"/>
            </a:xfrm>
            <a:prstGeom prst="rect">
              <a:avLst/>
            </a:prstGeom>
          </p:spPr>
        </p:pic>
        <p:grpSp>
          <p:nvGrpSpPr>
            <p:cNvPr id="81" name="Group 80">
              <a:extLst>
                <a:ext uri="{FF2B5EF4-FFF2-40B4-BE49-F238E27FC236}">
                  <a16:creationId xmlns:a16="http://schemas.microsoft.com/office/drawing/2014/main" id="{FAE3AA8B-1165-45B7-4D3B-9704F2594713}"/>
                </a:ext>
              </a:extLst>
            </p:cNvPr>
            <p:cNvGrpSpPr/>
            <p:nvPr/>
          </p:nvGrpSpPr>
          <p:grpSpPr>
            <a:xfrm>
              <a:off x="211102" y="4302973"/>
              <a:ext cx="1195715" cy="1153583"/>
              <a:chOff x="176812" y="3339487"/>
              <a:chExt cx="1195715" cy="1153583"/>
            </a:xfrm>
          </p:grpSpPr>
          <p:sp>
            <p:nvSpPr>
              <p:cNvPr id="82" name="Rounded Rectangle 81">
                <a:extLst>
                  <a:ext uri="{FF2B5EF4-FFF2-40B4-BE49-F238E27FC236}">
                    <a16:creationId xmlns:a16="http://schemas.microsoft.com/office/drawing/2014/main" id="{EDB9786C-D9F8-D352-9D5C-5625733CD6EF}"/>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83" name="TextBox 82">
                <a:extLst>
                  <a:ext uri="{FF2B5EF4-FFF2-40B4-BE49-F238E27FC236}">
                    <a16:creationId xmlns:a16="http://schemas.microsoft.com/office/drawing/2014/main" id="{2EE78A17-BD02-50A9-FC8E-95B2C3A41853}"/>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84" name="TextBox 83">
                <a:extLst>
                  <a:ext uri="{FF2B5EF4-FFF2-40B4-BE49-F238E27FC236}">
                    <a16:creationId xmlns:a16="http://schemas.microsoft.com/office/drawing/2014/main" id="{60B509A7-F252-6FA9-D3A6-BA5211DB1DBE}"/>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85" name="TextBox 84">
                <a:extLst>
                  <a:ext uri="{FF2B5EF4-FFF2-40B4-BE49-F238E27FC236}">
                    <a16:creationId xmlns:a16="http://schemas.microsoft.com/office/drawing/2014/main" id="{DF5EB423-3BD0-EDC5-4693-793BC7F9EEAC}"/>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86" name="Picture 85">
            <a:extLst>
              <a:ext uri="{FF2B5EF4-FFF2-40B4-BE49-F238E27FC236}">
                <a16:creationId xmlns:a16="http://schemas.microsoft.com/office/drawing/2014/main" id="{C5E233A8-0E5D-72ED-225E-20244DF11052}"/>
              </a:ext>
            </a:extLst>
          </p:cNvPr>
          <p:cNvPicPr>
            <a:picLocks noChangeAspect="1"/>
          </p:cNvPicPr>
          <p:nvPr/>
        </p:nvPicPr>
        <p:blipFill>
          <a:blip r:embed="rId6"/>
          <a:stretch>
            <a:fillRect/>
          </a:stretch>
        </p:blipFill>
        <p:spPr>
          <a:xfrm>
            <a:off x="396933" y="274371"/>
            <a:ext cx="1072125" cy="368721"/>
          </a:xfrm>
          <a:prstGeom prst="rect">
            <a:avLst/>
          </a:prstGeom>
        </p:spPr>
      </p:pic>
      <p:sp>
        <p:nvSpPr>
          <p:cNvPr id="87" name="Rectangle 86">
            <a:hlinkClick r:id="rId7" action="ppaction://hlinksldjump"/>
            <a:extLst>
              <a:ext uri="{FF2B5EF4-FFF2-40B4-BE49-F238E27FC236}">
                <a16:creationId xmlns:a16="http://schemas.microsoft.com/office/drawing/2014/main" id="{8411CC81-FBB0-5AB9-821D-ACB1B39BB23B}"/>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Rectangle 87">
            <a:hlinkClick r:id="rId8" action="ppaction://hlinksldjump"/>
            <a:extLst>
              <a:ext uri="{FF2B5EF4-FFF2-40B4-BE49-F238E27FC236}">
                <a16:creationId xmlns:a16="http://schemas.microsoft.com/office/drawing/2014/main" id="{CB3A6A19-95A7-ED3F-A27E-999FB4EEC84B}"/>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Rectangle 88">
            <a:hlinkClick r:id="rId9" action="ppaction://hlinksldjump"/>
            <a:extLst>
              <a:ext uri="{FF2B5EF4-FFF2-40B4-BE49-F238E27FC236}">
                <a16:creationId xmlns:a16="http://schemas.microsoft.com/office/drawing/2014/main" id="{07284306-4522-9D51-6F60-84282453CC36}"/>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Rectangle 89">
            <a:hlinkClick r:id="rId10" action="ppaction://hlinksldjump"/>
            <a:extLst>
              <a:ext uri="{FF2B5EF4-FFF2-40B4-BE49-F238E27FC236}">
                <a16:creationId xmlns:a16="http://schemas.microsoft.com/office/drawing/2014/main" id="{495EC3EF-E9D2-0222-CC59-BE0DADC53205}"/>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91" name="Group 90">
            <a:extLst>
              <a:ext uri="{FF2B5EF4-FFF2-40B4-BE49-F238E27FC236}">
                <a16:creationId xmlns:a16="http://schemas.microsoft.com/office/drawing/2014/main" id="{7C6D77C5-0245-E890-7168-A5EE913934FB}"/>
              </a:ext>
            </a:extLst>
          </p:cNvPr>
          <p:cNvGrpSpPr/>
          <p:nvPr/>
        </p:nvGrpSpPr>
        <p:grpSpPr>
          <a:xfrm>
            <a:off x="2062017" y="6186346"/>
            <a:ext cx="1527228" cy="259355"/>
            <a:chOff x="7322564" y="6159113"/>
            <a:chExt cx="1847946" cy="313820"/>
          </a:xfrm>
        </p:grpSpPr>
        <p:sp>
          <p:nvSpPr>
            <p:cNvPr id="92" name="Rounded Rectangle 91">
              <a:extLst>
                <a:ext uri="{FF2B5EF4-FFF2-40B4-BE49-F238E27FC236}">
                  <a16:creationId xmlns:a16="http://schemas.microsoft.com/office/drawing/2014/main" id="{329593CE-E588-C9FE-C49B-43EC111ECCAF}"/>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93" name="Rounded Rectangle 92">
              <a:extLst>
                <a:ext uri="{FF2B5EF4-FFF2-40B4-BE49-F238E27FC236}">
                  <a16:creationId xmlns:a16="http://schemas.microsoft.com/office/drawing/2014/main" id="{1A8881B7-CEF7-9677-E6DA-9CAD1F31FEF2}"/>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4" name="Graphic 93" descr="Arrow Right with solid fill">
              <a:extLst>
                <a:ext uri="{FF2B5EF4-FFF2-40B4-BE49-F238E27FC236}">
                  <a16:creationId xmlns:a16="http://schemas.microsoft.com/office/drawing/2014/main" id="{BADAAC06-1759-EDD3-B3FE-6D1FAFB68769}"/>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55394" r="-1"/>
            <a:stretch/>
          </p:blipFill>
          <p:spPr>
            <a:xfrm rot="10800000">
              <a:off x="7438019" y="6193435"/>
              <a:ext cx="109361" cy="245174"/>
            </a:xfrm>
            <a:prstGeom prst="rect">
              <a:avLst/>
            </a:prstGeom>
          </p:spPr>
        </p:pic>
        <p:sp>
          <p:nvSpPr>
            <p:cNvPr id="95" name="TextBox 94">
              <a:extLst>
                <a:ext uri="{FF2B5EF4-FFF2-40B4-BE49-F238E27FC236}">
                  <a16:creationId xmlns:a16="http://schemas.microsoft.com/office/drawing/2014/main" id="{46A961DA-5FAD-7CF8-CFB2-5A75F7CC53BD}"/>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sp>
        <p:nvSpPr>
          <p:cNvPr id="96" name="Rectangle 95">
            <a:hlinkClick r:id="rId10" action="ppaction://hlinksldjump"/>
            <a:extLst>
              <a:ext uri="{FF2B5EF4-FFF2-40B4-BE49-F238E27FC236}">
                <a16:creationId xmlns:a16="http://schemas.microsoft.com/office/drawing/2014/main" id="{F56C1BF3-36FD-7102-715C-04546394C1F6}"/>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97" name="Group 96">
            <a:extLst>
              <a:ext uri="{FF2B5EF4-FFF2-40B4-BE49-F238E27FC236}">
                <a16:creationId xmlns:a16="http://schemas.microsoft.com/office/drawing/2014/main" id="{49235762-321F-A2E9-9F72-92378CAF345B}"/>
              </a:ext>
            </a:extLst>
          </p:cNvPr>
          <p:cNvGrpSpPr/>
          <p:nvPr/>
        </p:nvGrpSpPr>
        <p:grpSpPr>
          <a:xfrm>
            <a:off x="8993218" y="784198"/>
            <a:ext cx="243646" cy="235777"/>
            <a:chOff x="9014592" y="808708"/>
            <a:chExt cx="221496" cy="214343"/>
          </a:xfrm>
        </p:grpSpPr>
        <p:sp>
          <p:nvSpPr>
            <p:cNvPr id="107" name="Rounded Rectangle 106">
              <a:extLst>
                <a:ext uri="{FF2B5EF4-FFF2-40B4-BE49-F238E27FC236}">
                  <a16:creationId xmlns:a16="http://schemas.microsoft.com/office/drawing/2014/main" id="{F894C9F2-A38B-E10A-3E3F-D8B151E4ACA4}"/>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08" name="Graphic 107" descr="Close with solid fill">
              <a:extLst>
                <a:ext uri="{FF2B5EF4-FFF2-40B4-BE49-F238E27FC236}">
                  <a16:creationId xmlns:a16="http://schemas.microsoft.com/office/drawing/2014/main" id="{5D4415BB-078B-116B-E01C-E7C14D1D6DF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71888" y="862427"/>
              <a:ext cx="106904" cy="106904"/>
            </a:xfrm>
            <a:prstGeom prst="rect">
              <a:avLst/>
            </a:prstGeom>
          </p:spPr>
        </p:pic>
      </p:grpSp>
      <p:sp>
        <p:nvSpPr>
          <p:cNvPr id="109" name="Rectangle 108">
            <a:hlinkClick r:id="rId10" action="ppaction://hlinksldjump"/>
            <a:extLst>
              <a:ext uri="{FF2B5EF4-FFF2-40B4-BE49-F238E27FC236}">
                <a16:creationId xmlns:a16="http://schemas.microsoft.com/office/drawing/2014/main" id="{B227355A-A22C-3AF2-9B11-764CF066726C}"/>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16557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81225" y="647162"/>
            <a:ext cx="7191375" cy="5177376"/>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1" name="TextBox 90">
            <a:extLst>
              <a:ext uri="{FF2B5EF4-FFF2-40B4-BE49-F238E27FC236}">
                <a16:creationId xmlns:a16="http://schemas.microsoft.com/office/drawing/2014/main" id="{6E022496-410E-7B03-14A4-158B489979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92" name="Group 91">
            <a:extLst>
              <a:ext uri="{FF2B5EF4-FFF2-40B4-BE49-F238E27FC236}">
                <a16:creationId xmlns:a16="http://schemas.microsoft.com/office/drawing/2014/main" id="{6E6C0E3B-977E-ADC7-86F0-4172466E3C45}"/>
              </a:ext>
            </a:extLst>
          </p:cNvPr>
          <p:cNvGrpSpPr/>
          <p:nvPr/>
        </p:nvGrpSpPr>
        <p:grpSpPr>
          <a:xfrm>
            <a:off x="155833" y="3276591"/>
            <a:ext cx="1736528" cy="671318"/>
            <a:chOff x="155833" y="4509011"/>
            <a:chExt cx="1736528" cy="671318"/>
          </a:xfrm>
        </p:grpSpPr>
        <p:grpSp>
          <p:nvGrpSpPr>
            <p:cNvPr id="93" name="Group 92">
              <a:extLst>
                <a:ext uri="{FF2B5EF4-FFF2-40B4-BE49-F238E27FC236}">
                  <a16:creationId xmlns:a16="http://schemas.microsoft.com/office/drawing/2014/main" id="{57FA7756-B17D-1D99-B952-D73BC4E51FD2}"/>
                </a:ext>
              </a:extLst>
            </p:cNvPr>
            <p:cNvGrpSpPr/>
            <p:nvPr/>
          </p:nvGrpSpPr>
          <p:grpSpPr>
            <a:xfrm>
              <a:off x="1477058" y="4509011"/>
              <a:ext cx="415303" cy="671318"/>
              <a:chOff x="1437302" y="4509011"/>
              <a:chExt cx="512062" cy="671318"/>
            </a:xfrm>
          </p:grpSpPr>
          <p:sp>
            <p:nvSpPr>
              <p:cNvPr id="95" name="Freeform 94">
                <a:extLst>
                  <a:ext uri="{FF2B5EF4-FFF2-40B4-BE49-F238E27FC236}">
                    <a16:creationId xmlns:a16="http://schemas.microsoft.com/office/drawing/2014/main" id="{6922C00A-FDAB-6D70-B9FE-34B200784E9F}"/>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6" name="Freeform 95">
                <a:extLst>
                  <a:ext uri="{FF2B5EF4-FFF2-40B4-BE49-F238E27FC236}">
                    <a16:creationId xmlns:a16="http://schemas.microsoft.com/office/drawing/2014/main" id="{21B55D70-F26C-5CCA-BF55-183A572B9DCA}"/>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94" name="Rounded Rectangle 93">
              <a:extLst>
                <a:ext uri="{FF2B5EF4-FFF2-40B4-BE49-F238E27FC236}">
                  <a16:creationId xmlns:a16="http://schemas.microsoft.com/office/drawing/2014/main" id="{B5E6340A-D277-0D3C-E06B-7D88F383A7B6}"/>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7" name="Group 96">
            <a:extLst>
              <a:ext uri="{FF2B5EF4-FFF2-40B4-BE49-F238E27FC236}">
                <a16:creationId xmlns:a16="http://schemas.microsoft.com/office/drawing/2014/main" id="{BAAFA727-4512-4D25-9FAD-A5A4FB1AEEE6}"/>
              </a:ext>
            </a:extLst>
          </p:cNvPr>
          <p:cNvGrpSpPr/>
          <p:nvPr/>
        </p:nvGrpSpPr>
        <p:grpSpPr>
          <a:xfrm>
            <a:off x="211103" y="1168284"/>
            <a:ext cx="1107290" cy="439324"/>
            <a:chOff x="176813" y="351627"/>
            <a:chExt cx="1107290" cy="439324"/>
          </a:xfrm>
        </p:grpSpPr>
        <p:sp>
          <p:nvSpPr>
            <p:cNvPr id="107" name="Rounded Rectangle 106">
              <a:extLst>
                <a:ext uri="{FF2B5EF4-FFF2-40B4-BE49-F238E27FC236}">
                  <a16:creationId xmlns:a16="http://schemas.microsoft.com/office/drawing/2014/main" id="{1E241B25-BF50-B52A-E7B2-103F853A2834}"/>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08" name="TextBox 107">
              <a:extLst>
                <a:ext uri="{FF2B5EF4-FFF2-40B4-BE49-F238E27FC236}">
                  <a16:creationId xmlns:a16="http://schemas.microsoft.com/office/drawing/2014/main" id="{CE7314CB-6079-128C-DCBC-D56502200C56}"/>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109" name="Group 108">
            <a:extLst>
              <a:ext uri="{FF2B5EF4-FFF2-40B4-BE49-F238E27FC236}">
                <a16:creationId xmlns:a16="http://schemas.microsoft.com/office/drawing/2014/main" id="{6D46F057-FE3A-14EB-2ED8-6CC23C22C57E}"/>
              </a:ext>
            </a:extLst>
          </p:cNvPr>
          <p:cNvGrpSpPr/>
          <p:nvPr/>
        </p:nvGrpSpPr>
        <p:grpSpPr>
          <a:xfrm>
            <a:off x="211102" y="1840815"/>
            <a:ext cx="1107291" cy="531657"/>
            <a:chOff x="176812" y="1947374"/>
            <a:chExt cx="1107291" cy="531657"/>
          </a:xfrm>
        </p:grpSpPr>
        <p:sp>
          <p:nvSpPr>
            <p:cNvPr id="110" name="Rounded Rectangle 109">
              <a:extLst>
                <a:ext uri="{FF2B5EF4-FFF2-40B4-BE49-F238E27FC236}">
                  <a16:creationId xmlns:a16="http://schemas.microsoft.com/office/drawing/2014/main" id="{A0F37311-50C7-AB09-362A-FB24CEC93EE7}"/>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1" name="TextBox 110">
              <a:extLst>
                <a:ext uri="{FF2B5EF4-FFF2-40B4-BE49-F238E27FC236}">
                  <a16:creationId xmlns:a16="http://schemas.microsoft.com/office/drawing/2014/main" id="{F50A6056-8CE3-9186-D62E-F016147ADE3A}"/>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112" name="Group 111">
            <a:extLst>
              <a:ext uri="{FF2B5EF4-FFF2-40B4-BE49-F238E27FC236}">
                <a16:creationId xmlns:a16="http://schemas.microsoft.com/office/drawing/2014/main" id="{3B87FEF2-578F-947F-2F46-11468FCBD877}"/>
              </a:ext>
            </a:extLst>
          </p:cNvPr>
          <p:cNvGrpSpPr/>
          <p:nvPr/>
        </p:nvGrpSpPr>
        <p:grpSpPr>
          <a:xfrm>
            <a:off x="211102" y="2599630"/>
            <a:ext cx="1195715" cy="1153583"/>
            <a:chOff x="211102" y="4302973"/>
            <a:chExt cx="1195715" cy="1153583"/>
          </a:xfrm>
        </p:grpSpPr>
        <p:pic>
          <p:nvPicPr>
            <p:cNvPr id="113" name="Graphic 112" descr="Arrow Right with solid fill">
              <a:extLst>
                <a:ext uri="{FF2B5EF4-FFF2-40B4-BE49-F238E27FC236}">
                  <a16:creationId xmlns:a16="http://schemas.microsoft.com/office/drawing/2014/main" id="{0819EDD6-453A-E4B4-4F46-515715BA57A5}"/>
                </a:ext>
              </a:extLst>
            </p:cNvPr>
            <p:cNvPicPr>
              <a:picLocks noChangeAspect="1"/>
            </p:cNvPicPr>
            <p:nvPr/>
          </p:nvPicPr>
          <p:blipFill rotWithShape="1">
            <a:blip r:embed="rId2">
              <a:extLst>
                <a:ext uri="{96DAC541-7B7A-43D3-8B79-37D633B846F1}">
                  <asvg:svgBlip xmlns:asvg="http://schemas.microsoft.com/office/drawing/2016/SVG/main" r:embed="rId3"/>
                </a:ext>
              </a:extLst>
            </a:blip>
            <a:srcRect l="55394" r="-1"/>
            <a:stretch/>
          </p:blipFill>
          <p:spPr>
            <a:xfrm>
              <a:off x="306040" y="5188079"/>
              <a:ext cx="81749" cy="183269"/>
            </a:xfrm>
            <a:prstGeom prst="rect">
              <a:avLst/>
            </a:prstGeom>
          </p:spPr>
        </p:pic>
        <p:pic>
          <p:nvPicPr>
            <p:cNvPr id="114" name="Graphic 113" descr="Arrow Right with solid fill">
              <a:extLst>
                <a:ext uri="{FF2B5EF4-FFF2-40B4-BE49-F238E27FC236}">
                  <a16:creationId xmlns:a16="http://schemas.microsoft.com/office/drawing/2014/main" id="{7A8721C5-EF62-726D-0201-0F1355E3F0FF}"/>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299531" y="4825046"/>
              <a:ext cx="81749" cy="183269"/>
            </a:xfrm>
            <a:prstGeom prst="rect">
              <a:avLst/>
            </a:prstGeom>
          </p:spPr>
        </p:pic>
        <p:grpSp>
          <p:nvGrpSpPr>
            <p:cNvPr id="115" name="Group 114">
              <a:extLst>
                <a:ext uri="{FF2B5EF4-FFF2-40B4-BE49-F238E27FC236}">
                  <a16:creationId xmlns:a16="http://schemas.microsoft.com/office/drawing/2014/main" id="{B8E64274-6955-5802-1B48-0691F7385ADA}"/>
                </a:ext>
              </a:extLst>
            </p:cNvPr>
            <p:cNvGrpSpPr/>
            <p:nvPr/>
          </p:nvGrpSpPr>
          <p:grpSpPr>
            <a:xfrm>
              <a:off x="211102" y="4302973"/>
              <a:ext cx="1195715" cy="1153583"/>
              <a:chOff x="176812" y="3339487"/>
              <a:chExt cx="1195715" cy="1153583"/>
            </a:xfrm>
          </p:grpSpPr>
          <p:sp>
            <p:nvSpPr>
              <p:cNvPr id="116" name="Rounded Rectangle 115">
                <a:extLst>
                  <a:ext uri="{FF2B5EF4-FFF2-40B4-BE49-F238E27FC236}">
                    <a16:creationId xmlns:a16="http://schemas.microsoft.com/office/drawing/2014/main" id="{F9F9DF95-B09A-E442-13DE-96EFB205B08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7" name="TextBox 116">
                <a:extLst>
                  <a:ext uri="{FF2B5EF4-FFF2-40B4-BE49-F238E27FC236}">
                    <a16:creationId xmlns:a16="http://schemas.microsoft.com/office/drawing/2014/main" id="{20049EFB-FA17-EA28-4F39-01C141D33B9E}"/>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118" name="TextBox 117">
                <a:extLst>
                  <a:ext uri="{FF2B5EF4-FFF2-40B4-BE49-F238E27FC236}">
                    <a16:creationId xmlns:a16="http://schemas.microsoft.com/office/drawing/2014/main" id="{D4551D96-9A67-8DB2-D29D-3C32044875CD}"/>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119" name="TextBox 118">
                <a:extLst>
                  <a:ext uri="{FF2B5EF4-FFF2-40B4-BE49-F238E27FC236}">
                    <a16:creationId xmlns:a16="http://schemas.microsoft.com/office/drawing/2014/main" id="{6A18A268-C35C-71C1-3FBD-EBD00B0EF3B5}"/>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120" name="Picture 119">
            <a:extLst>
              <a:ext uri="{FF2B5EF4-FFF2-40B4-BE49-F238E27FC236}">
                <a16:creationId xmlns:a16="http://schemas.microsoft.com/office/drawing/2014/main" id="{2167E13A-017E-8AC3-C9B4-F5FA06BF120E}"/>
              </a:ext>
            </a:extLst>
          </p:cNvPr>
          <p:cNvPicPr>
            <a:picLocks noChangeAspect="1"/>
          </p:cNvPicPr>
          <p:nvPr/>
        </p:nvPicPr>
        <p:blipFill>
          <a:blip r:embed="rId6"/>
          <a:stretch>
            <a:fillRect/>
          </a:stretch>
        </p:blipFill>
        <p:spPr>
          <a:xfrm>
            <a:off x="396933" y="274371"/>
            <a:ext cx="1072125" cy="368721"/>
          </a:xfrm>
          <a:prstGeom prst="rect">
            <a:avLst/>
          </a:prstGeom>
        </p:spPr>
      </p:pic>
      <p:sp>
        <p:nvSpPr>
          <p:cNvPr id="121" name="Rectangle 120">
            <a:hlinkClick r:id="rId7" action="ppaction://hlinksldjump"/>
            <a:extLst>
              <a:ext uri="{FF2B5EF4-FFF2-40B4-BE49-F238E27FC236}">
                <a16:creationId xmlns:a16="http://schemas.microsoft.com/office/drawing/2014/main" id="{3209307C-23FA-D9B5-0F77-8734BBB192AA}"/>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2" name="Rectangle 121">
            <a:hlinkClick r:id="rId8" action="ppaction://hlinksldjump"/>
            <a:extLst>
              <a:ext uri="{FF2B5EF4-FFF2-40B4-BE49-F238E27FC236}">
                <a16:creationId xmlns:a16="http://schemas.microsoft.com/office/drawing/2014/main" id="{0E627032-D66B-BF65-8B28-C72D970CA061}"/>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3" name="Rectangle 122">
            <a:hlinkClick r:id="rId9" action="ppaction://hlinksldjump"/>
            <a:extLst>
              <a:ext uri="{FF2B5EF4-FFF2-40B4-BE49-F238E27FC236}">
                <a16:creationId xmlns:a16="http://schemas.microsoft.com/office/drawing/2014/main" id="{3575F6CC-A265-E6FC-37CF-3471F17640E9}"/>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4" name="Rectangle 123">
            <a:hlinkClick r:id="rId10" action="ppaction://hlinksldjump"/>
            <a:extLst>
              <a:ext uri="{FF2B5EF4-FFF2-40B4-BE49-F238E27FC236}">
                <a16:creationId xmlns:a16="http://schemas.microsoft.com/office/drawing/2014/main" id="{AB2B20B6-C427-F02A-FCD5-24718693A79C}"/>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25" name="Group 124">
            <a:extLst>
              <a:ext uri="{FF2B5EF4-FFF2-40B4-BE49-F238E27FC236}">
                <a16:creationId xmlns:a16="http://schemas.microsoft.com/office/drawing/2014/main" id="{1353A2AE-8E98-CCA0-3E5A-EA2202F8BE2D}"/>
              </a:ext>
            </a:extLst>
          </p:cNvPr>
          <p:cNvGrpSpPr/>
          <p:nvPr/>
        </p:nvGrpSpPr>
        <p:grpSpPr>
          <a:xfrm>
            <a:off x="2062017" y="6186346"/>
            <a:ext cx="1527228" cy="259355"/>
            <a:chOff x="7322564" y="6159113"/>
            <a:chExt cx="1847946" cy="313820"/>
          </a:xfrm>
        </p:grpSpPr>
        <p:sp>
          <p:nvSpPr>
            <p:cNvPr id="126" name="Rounded Rectangle 125">
              <a:extLst>
                <a:ext uri="{FF2B5EF4-FFF2-40B4-BE49-F238E27FC236}">
                  <a16:creationId xmlns:a16="http://schemas.microsoft.com/office/drawing/2014/main" id="{FF7F15FA-46C2-B139-9EAE-45325EE089B2}"/>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7" name="Rounded Rectangle 126">
              <a:extLst>
                <a:ext uri="{FF2B5EF4-FFF2-40B4-BE49-F238E27FC236}">
                  <a16:creationId xmlns:a16="http://schemas.microsoft.com/office/drawing/2014/main" id="{34F2B1E3-576F-3E8E-3FD7-B8F8C3E795B5}"/>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28" name="Graphic 127" descr="Arrow Right with solid fill">
              <a:extLst>
                <a:ext uri="{FF2B5EF4-FFF2-40B4-BE49-F238E27FC236}">
                  <a16:creationId xmlns:a16="http://schemas.microsoft.com/office/drawing/2014/main" id="{F9AEA153-D55B-9119-0BF6-626FE500E7B3}"/>
                </a:ext>
              </a:extLst>
            </p:cNvPr>
            <p:cNvPicPr>
              <a:picLocks noChangeAspect="1"/>
            </p:cNvPicPr>
            <p:nvPr/>
          </p:nvPicPr>
          <p:blipFill rotWithShape="1">
            <a:blip r:embed="rId11">
              <a:extLst>
                <a:ext uri="{96DAC541-7B7A-43D3-8B79-37D633B846F1}">
                  <asvg:svgBlip xmlns:asvg="http://schemas.microsoft.com/office/drawing/2016/SVG/main" r:embed="rId12"/>
                </a:ext>
              </a:extLst>
            </a:blip>
            <a:srcRect l="55394" r="-1"/>
            <a:stretch/>
          </p:blipFill>
          <p:spPr>
            <a:xfrm rot="10800000">
              <a:off x="7438019" y="6193435"/>
              <a:ext cx="109361" cy="245174"/>
            </a:xfrm>
            <a:prstGeom prst="rect">
              <a:avLst/>
            </a:prstGeom>
          </p:spPr>
        </p:pic>
        <p:sp>
          <p:nvSpPr>
            <p:cNvPr id="129" name="TextBox 128">
              <a:extLst>
                <a:ext uri="{FF2B5EF4-FFF2-40B4-BE49-F238E27FC236}">
                  <a16:creationId xmlns:a16="http://schemas.microsoft.com/office/drawing/2014/main" id="{9D113818-6F74-26C2-128C-7F8ADD1C1361}"/>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sp>
        <p:nvSpPr>
          <p:cNvPr id="130" name="Rectangle 129">
            <a:hlinkClick r:id="rId10" action="ppaction://hlinksldjump"/>
            <a:extLst>
              <a:ext uri="{FF2B5EF4-FFF2-40B4-BE49-F238E27FC236}">
                <a16:creationId xmlns:a16="http://schemas.microsoft.com/office/drawing/2014/main" id="{005F7F32-1113-E792-FEF9-F945717D744E}"/>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31" name="Group 130">
            <a:extLst>
              <a:ext uri="{FF2B5EF4-FFF2-40B4-BE49-F238E27FC236}">
                <a16:creationId xmlns:a16="http://schemas.microsoft.com/office/drawing/2014/main" id="{F1D0132E-E93B-AF2D-33C5-5207AD243E58}"/>
              </a:ext>
            </a:extLst>
          </p:cNvPr>
          <p:cNvGrpSpPr/>
          <p:nvPr/>
        </p:nvGrpSpPr>
        <p:grpSpPr>
          <a:xfrm>
            <a:off x="8993218" y="784198"/>
            <a:ext cx="243646" cy="235777"/>
            <a:chOff x="9014592" y="808708"/>
            <a:chExt cx="221496" cy="214343"/>
          </a:xfrm>
        </p:grpSpPr>
        <p:sp>
          <p:nvSpPr>
            <p:cNvPr id="132" name="Rounded Rectangle 131">
              <a:extLst>
                <a:ext uri="{FF2B5EF4-FFF2-40B4-BE49-F238E27FC236}">
                  <a16:creationId xmlns:a16="http://schemas.microsoft.com/office/drawing/2014/main" id="{BA877E3C-3D65-8EBA-41C2-91FA4BD213CB}"/>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33" name="Graphic 132" descr="Close with solid fill">
              <a:extLst>
                <a:ext uri="{FF2B5EF4-FFF2-40B4-BE49-F238E27FC236}">
                  <a16:creationId xmlns:a16="http://schemas.microsoft.com/office/drawing/2014/main" id="{CD400919-CCF5-4522-8833-03630DD6E9C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9071888" y="862427"/>
              <a:ext cx="106904" cy="106904"/>
            </a:xfrm>
            <a:prstGeom prst="rect">
              <a:avLst/>
            </a:prstGeom>
          </p:spPr>
        </p:pic>
      </p:grpSp>
      <p:sp>
        <p:nvSpPr>
          <p:cNvPr id="134" name="Rectangle 133">
            <a:hlinkClick r:id="rId10" action="ppaction://hlinksldjump"/>
            <a:extLst>
              <a:ext uri="{FF2B5EF4-FFF2-40B4-BE49-F238E27FC236}">
                <a16:creationId xmlns:a16="http://schemas.microsoft.com/office/drawing/2014/main" id="{0C9941EE-3371-D25E-A44C-501186D371D3}"/>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3" name="Table 48">
            <a:extLst>
              <a:ext uri="{FF2B5EF4-FFF2-40B4-BE49-F238E27FC236}">
                <a16:creationId xmlns:a16="http://schemas.microsoft.com/office/drawing/2014/main" id="{122E1DD7-2EC0-424E-7748-DCCFFCE7EEB2}"/>
              </a:ext>
            </a:extLst>
          </p:cNvPr>
          <p:cNvGraphicFramePr>
            <a:graphicFrameLocks noGrp="1"/>
          </p:cNvGraphicFramePr>
          <p:nvPr>
            <p:extLst>
              <p:ext uri="{D42A27DB-BD31-4B8C-83A1-F6EECF244321}">
                <p14:modId xmlns:p14="http://schemas.microsoft.com/office/powerpoint/2010/main" val="635693205"/>
              </p:ext>
            </p:extLst>
          </p:nvPr>
        </p:nvGraphicFramePr>
        <p:xfrm>
          <a:off x="2924578" y="2183680"/>
          <a:ext cx="2819517" cy="3341520"/>
        </p:xfrm>
        <a:graphic>
          <a:graphicData uri="http://schemas.openxmlformats.org/drawingml/2006/table">
            <a:tbl>
              <a:tblPr firstRow="1" bandRow="1">
                <a:tableStyleId>{5C22544A-7EE6-4342-B048-85BDC9FD1C3A}</a:tableStyleId>
              </a:tblPr>
              <a:tblGrid>
                <a:gridCol w="1107095">
                  <a:extLst>
                    <a:ext uri="{9D8B030D-6E8A-4147-A177-3AD203B41FA5}">
                      <a16:colId xmlns:a16="http://schemas.microsoft.com/office/drawing/2014/main" val="3122057616"/>
                    </a:ext>
                  </a:extLst>
                </a:gridCol>
                <a:gridCol w="1712422">
                  <a:extLst>
                    <a:ext uri="{9D8B030D-6E8A-4147-A177-3AD203B41FA5}">
                      <a16:colId xmlns:a16="http://schemas.microsoft.com/office/drawing/2014/main" val="1173203894"/>
                    </a:ext>
                  </a:extLst>
                </a:gridCol>
              </a:tblGrid>
              <a:tr h="324000">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gelijk aan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16248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4260966893"/>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50281725"/>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20" name="Rounded Rectangle 19">
            <a:extLst>
              <a:ext uri="{FF2B5EF4-FFF2-40B4-BE49-F238E27FC236}">
                <a16:creationId xmlns:a16="http://schemas.microsoft.com/office/drawing/2014/main" id="{D07885C9-7D25-4A79-17F1-F82F1CD9EDE9}"/>
              </a:ext>
            </a:extLst>
          </p:cNvPr>
          <p:cNvSpPr/>
          <p:nvPr/>
        </p:nvSpPr>
        <p:spPr>
          <a:xfrm>
            <a:off x="2992120" y="1866251"/>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graphicFrame>
        <p:nvGraphicFramePr>
          <p:cNvPr id="22" name="Table 48">
            <a:extLst>
              <a:ext uri="{FF2B5EF4-FFF2-40B4-BE49-F238E27FC236}">
                <a16:creationId xmlns:a16="http://schemas.microsoft.com/office/drawing/2014/main" id="{04361128-18FF-5609-B73A-A38B0378449F}"/>
              </a:ext>
            </a:extLst>
          </p:cNvPr>
          <p:cNvGraphicFramePr>
            <a:graphicFrameLocks noGrp="1"/>
          </p:cNvGraphicFramePr>
          <p:nvPr>
            <p:extLst>
              <p:ext uri="{D42A27DB-BD31-4B8C-83A1-F6EECF244321}">
                <p14:modId xmlns:p14="http://schemas.microsoft.com/office/powerpoint/2010/main" val="1632179094"/>
              </p:ext>
            </p:extLst>
          </p:nvPr>
        </p:nvGraphicFramePr>
        <p:xfrm>
          <a:off x="5936643" y="2183680"/>
          <a:ext cx="2819517" cy="3273840"/>
        </p:xfrm>
        <a:graphic>
          <a:graphicData uri="http://schemas.openxmlformats.org/drawingml/2006/table">
            <a:tbl>
              <a:tblPr firstRow="1" bandRow="1">
                <a:tableStyleId>{5C22544A-7EE6-4342-B048-85BDC9FD1C3A}</a:tableStyleId>
              </a:tblPr>
              <a:tblGrid>
                <a:gridCol w="1107095">
                  <a:extLst>
                    <a:ext uri="{9D8B030D-6E8A-4147-A177-3AD203B41FA5}">
                      <a16:colId xmlns:a16="http://schemas.microsoft.com/office/drawing/2014/main" val="3122057616"/>
                    </a:ext>
                  </a:extLst>
                </a:gridCol>
                <a:gridCol w="1712422">
                  <a:extLst>
                    <a:ext uri="{9D8B030D-6E8A-4147-A177-3AD203B41FA5}">
                      <a16:colId xmlns:a16="http://schemas.microsoft.com/office/drawing/2014/main" val="1173203894"/>
                    </a:ext>
                  </a:extLst>
                </a:gridCol>
              </a:tblGrid>
              <a:tr h="324000">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nieuw uit te geven toewijzingsnummer</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7581805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32825116"/>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7" name="Rounded Rectangle 6">
            <a:extLst>
              <a:ext uri="{FF2B5EF4-FFF2-40B4-BE49-F238E27FC236}">
                <a16:creationId xmlns:a16="http://schemas.microsoft.com/office/drawing/2014/main" id="{49AF2C2B-41CB-A69F-D435-728D4B217C98}"/>
              </a:ext>
            </a:extLst>
          </p:cNvPr>
          <p:cNvSpPr/>
          <p:nvPr/>
        </p:nvSpPr>
        <p:spPr>
          <a:xfrm>
            <a:off x="5997871" y="1866251"/>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9" name="Straight Connector 8">
            <a:extLst>
              <a:ext uri="{FF2B5EF4-FFF2-40B4-BE49-F238E27FC236}">
                <a16:creationId xmlns:a16="http://schemas.microsoft.com/office/drawing/2014/main" id="{0CB08F6A-21E5-C266-2D48-EB612ABF8402}"/>
              </a:ext>
            </a:extLst>
          </p:cNvPr>
          <p:cNvCxnSpPr>
            <a:cxnSpLocks/>
          </p:cNvCxnSpPr>
          <p:nvPr/>
        </p:nvCxnSpPr>
        <p:spPr>
          <a:xfrm>
            <a:off x="5655254" y="2212998"/>
            <a:ext cx="0" cy="2641642"/>
          </a:xfrm>
          <a:prstGeom prst="line">
            <a:avLst/>
          </a:prstGeom>
          <a:ln w="3175">
            <a:solidFill>
              <a:srgbClr val="5092AC">
                <a:alpha val="35000"/>
              </a:srgb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BFBFF20-5BAC-D79B-6711-8A7B9E020905}"/>
              </a:ext>
            </a:extLst>
          </p:cNvPr>
          <p:cNvSpPr txBox="1"/>
          <p:nvPr/>
        </p:nvSpPr>
        <p:spPr>
          <a:xfrm>
            <a:off x="2924578" y="1169079"/>
            <a:ext cx="3863848" cy="584775"/>
          </a:xfrm>
          <a:prstGeom prst="rect">
            <a:avLst/>
          </a:prstGeom>
          <a:noFill/>
        </p:spPr>
        <p:txBody>
          <a:bodyPr wrap="square">
            <a:spAutoFit/>
          </a:bodyPr>
          <a:lstStyle/>
          <a:p>
            <a:pPr>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Nieuw product toevoegen naast lopend product</a:t>
            </a:r>
          </a:p>
        </p:txBody>
      </p:sp>
    </p:spTree>
    <p:extLst>
      <p:ext uri="{BB962C8B-B14F-4D97-AF65-F5344CB8AC3E}">
        <p14:creationId xmlns:p14="http://schemas.microsoft.com/office/powerpoint/2010/main" val="20033807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81225" y="647162"/>
            <a:ext cx="7195746" cy="5177376"/>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1" name="TextBox 90">
            <a:extLst>
              <a:ext uri="{FF2B5EF4-FFF2-40B4-BE49-F238E27FC236}">
                <a16:creationId xmlns:a16="http://schemas.microsoft.com/office/drawing/2014/main" id="{6E022496-410E-7B03-14A4-158B489979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92" name="Group 91">
            <a:extLst>
              <a:ext uri="{FF2B5EF4-FFF2-40B4-BE49-F238E27FC236}">
                <a16:creationId xmlns:a16="http://schemas.microsoft.com/office/drawing/2014/main" id="{6E6C0E3B-977E-ADC7-86F0-4172466E3C45}"/>
              </a:ext>
            </a:extLst>
          </p:cNvPr>
          <p:cNvGrpSpPr/>
          <p:nvPr/>
        </p:nvGrpSpPr>
        <p:grpSpPr>
          <a:xfrm>
            <a:off x="155833" y="3276591"/>
            <a:ext cx="1736528" cy="671318"/>
            <a:chOff x="155833" y="4509011"/>
            <a:chExt cx="1736528" cy="671318"/>
          </a:xfrm>
        </p:grpSpPr>
        <p:grpSp>
          <p:nvGrpSpPr>
            <p:cNvPr id="93" name="Group 92">
              <a:extLst>
                <a:ext uri="{FF2B5EF4-FFF2-40B4-BE49-F238E27FC236}">
                  <a16:creationId xmlns:a16="http://schemas.microsoft.com/office/drawing/2014/main" id="{57FA7756-B17D-1D99-B952-D73BC4E51FD2}"/>
                </a:ext>
              </a:extLst>
            </p:cNvPr>
            <p:cNvGrpSpPr/>
            <p:nvPr/>
          </p:nvGrpSpPr>
          <p:grpSpPr>
            <a:xfrm>
              <a:off x="1477058" y="4509011"/>
              <a:ext cx="415303" cy="671318"/>
              <a:chOff x="1437302" y="4509011"/>
              <a:chExt cx="512062" cy="671318"/>
            </a:xfrm>
          </p:grpSpPr>
          <p:sp>
            <p:nvSpPr>
              <p:cNvPr id="95" name="Freeform 94">
                <a:extLst>
                  <a:ext uri="{FF2B5EF4-FFF2-40B4-BE49-F238E27FC236}">
                    <a16:creationId xmlns:a16="http://schemas.microsoft.com/office/drawing/2014/main" id="{6922C00A-FDAB-6D70-B9FE-34B200784E9F}"/>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6" name="Freeform 95">
                <a:extLst>
                  <a:ext uri="{FF2B5EF4-FFF2-40B4-BE49-F238E27FC236}">
                    <a16:creationId xmlns:a16="http://schemas.microsoft.com/office/drawing/2014/main" id="{21B55D70-F26C-5CCA-BF55-183A572B9DCA}"/>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94" name="Rounded Rectangle 93">
              <a:extLst>
                <a:ext uri="{FF2B5EF4-FFF2-40B4-BE49-F238E27FC236}">
                  <a16:creationId xmlns:a16="http://schemas.microsoft.com/office/drawing/2014/main" id="{B5E6340A-D277-0D3C-E06B-7D88F383A7B6}"/>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7" name="Group 96">
            <a:extLst>
              <a:ext uri="{FF2B5EF4-FFF2-40B4-BE49-F238E27FC236}">
                <a16:creationId xmlns:a16="http://schemas.microsoft.com/office/drawing/2014/main" id="{BAAFA727-4512-4D25-9FAD-A5A4FB1AEEE6}"/>
              </a:ext>
            </a:extLst>
          </p:cNvPr>
          <p:cNvGrpSpPr/>
          <p:nvPr/>
        </p:nvGrpSpPr>
        <p:grpSpPr>
          <a:xfrm>
            <a:off x="211103" y="1168284"/>
            <a:ext cx="1107290" cy="439324"/>
            <a:chOff x="176813" y="351627"/>
            <a:chExt cx="1107290" cy="439324"/>
          </a:xfrm>
        </p:grpSpPr>
        <p:sp>
          <p:nvSpPr>
            <p:cNvPr id="107" name="Rounded Rectangle 106">
              <a:extLst>
                <a:ext uri="{FF2B5EF4-FFF2-40B4-BE49-F238E27FC236}">
                  <a16:creationId xmlns:a16="http://schemas.microsoft.com/office/drawing/2014/main" id="{1E241B25-BF50-B52A-E7B2-103F853A2834}"/>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08" name="TextBox 107">
              <a:extLst>
                <a:ext uri="{FF2B5EF4-FFF2-40B4-BE49-F238E27FC236}">
                  <a16:creationId xmlns:a16="http://schemas.microsoft.com/office/drawing/2014/main" id="{CE7314CB-6079-128C-DCBC-D56502200C56}"/>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109" name="Group 108">
            <a:extLst>
              <a:ext uri="{FF2B5EF4-FFF2-40B4-BE49-F238E27FC236}">
                <a16:creationId xmlns:a16="http://schemas.microsoft.com/office/drawing/2014/main" id="{6D46F057-FE3A-14EB-2ED8-6CC23C22C57E}"/>
              </a:ext>
            </a:extLst>
          </p:cNvPr>
          <p:cNvGrpSpPr/>
          <p:nvPr/>
        </p:nvGrpSpPr>
        <p:grpSpPr>
          <a:xfrm>
            <a:off x="211102" y="1840815"/>
            <a:ext cx="1107291" cy="531657"/>
            <a:chOff x="176812" y="1947374"/>
            <a:chExt cx="1107291" cy="531657"/>
          </a:xfrm>
        </p:grpSpPr>
        <p:sp>
          <p:nvSpPr>
            <p:cNvPr id="110" name="Rounded Rectangle 109">
              <a:extLst>
                <a:ext uri="{FF2B5EF4-FFF2-40B4-BE49-F238E27FC236}">
                  <a16:creationId xmlns:a16="http://schemas.microsoft.com/office/drawing/2014/main" id="{A0F37311-50C7-AB09-362A-FB24CEC93EE7}"/>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1" name="TextBox 110">
              <a:extLst>
                <a:ext uri="{FF2B5EF4-FFF2-40B4-BE49-F238E27FC236}">
                  <a16:creationId xmlns:a16="http://schemas.microsoft.com/office/drawing/2014/main" id="{F50A6056-8CE3-9186-D62E-F016147ADE3A}"/>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112" name="Group 111">
            <a:extLst>
              <a:ext uri="{FF2B5EF4-FFF2-40B4-BE49-F238E27FC236}">
                <a16:creationId xmlns:a16="http://schemas.microsoft.com/office/drawing/2014/main" id="{3B87FEF2-578F-947F-2F46-11468FCBD877}"/>
              </a:ext>
            </a:extLst>
          </p:cNvPr>
          <p:cNvGrpSpPr/>
          <p:nvPr/>
        </p:nvGrpSpPr>
        <p:grpSpPr>
          <a:xfrm>
            <a:off x="211102" y="2599630"/>
            <a:ext cx="1195715" cy="1153583"/>
            <a:chOff x="211102" y="4302973"/>
            <a:chExt cx="1195715" cy="1153583"/>
          </a:xfrm>
        </p:grpSpPr>
        <p:pic>
          <p:nvPicPr>
            <p:cNvPr id="113" name="Graphic 112" descr="Arrow Right with solid fill">
              <a:extLst>
                <a:ext uri="{FF2B5EF4-FFF2-40B4-BE49-F238E27FC236}">
                  <a16:creationId xmlns:a16="http://schemas.microsoft.com/office/drawing/2014/main" id="{0819EDD6-453A-E4B4-4F46-515715BA57A5}"/>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306040" y="5188079"/>
              <a:ext cx="81749" cy="183269"/>
            </a:xfrm>
            <a:prstGeom prst="rect">
              <a:avLst/>
            </a:prstGeom>
          </p:spPr>
        </p:pic>
        <p:pic>
          <p:nvPicPr>
            <p:cNvPr id="114" name="Graphic 113" descr="Arrow Right with solid fill">
              <a:extLst>
                <a:ext uri="{FF2B5EF4-FFF2-40B4-BE49-F238E27FC236}">
                  <a16:creationId xmlns:a16="http://schemas.microsoft.com/office/drawing/2014/main" id="{7A8721C5-EF62-726D-0201-0F1355E3F0FF}"/>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a:off x="299531" y="4825046"/>
              <a:ext cx="81749" cy="183269"/>
            </a:xfrm>
            <a:prstGeom prst="rect">
              <a:avLst/>
            </a:prstGeom>
          </p:spPr>
        </p:pic>
        <p:grpSp>
          <p:nvGrpSpPr>
            <p:cNvPr id="115" name="Group 114">
              <a:extLst>
                <a:ext uri="{FF2B5EF4-FFF2-40B4-BE49-F238E27FC236}">
                  <a16:creationId xmlns:a16="http://schemas.microsoft.com/office/drawing/2014/main" id="{B8E64274-6955-5802-1B48-0691F7385ADA}"/>
                </a:ext>
              </a:extLst>
            </p:cNvPr>
            <p:cNvGrpSpPr/>
            <p:nvPr/>
          </p:nvGrpSpPr>
          <p:grpSpPr>
            <a:xfrm>
              <a:off x="211102" y="4302973"/>
              <a:ext cx="1195715" cy="1153583"/>
              <a:chOff x="176812" y="3339487"/>
              <a:chExt cx="1195715" cy="1153583"/>
            </a:xfrm>
          </p:grpSpPr>
          <p:sp>
            <p:nvSpPr>
              <p:cNvPr id="116" name="Rounded Rectangle 115">
                <a:extLst>
                  <a:ext uri="{FF2B5EF4-FFF2-40B4-BE49-F238E27FC236}">
                    <a16:creationId xmlns:a16="http://schemas.microsoft.com/office/drawing/2014/main" id="{F9F9DF95-B09A-E442-13DE-96EFB205B08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7" name="TextBox 116">
                <a:extLst>
                  <a:ext uri="{FF2B5EF4-FFF2-40B4-BE49-F238E27FC236}">
                    <a16:creationId xmlns:a16="http://schemas.microsoft.com/office/drawing/2014/main" id="{20049EFB-FA17-EA28-4F39-01C141D33B9E}"/>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118" name="TextBox 117">
                <a:extLst>
                  <a:ext uri="{FF2B5EF4-FFF2-40B4-BE49-F238E27FC236}">
                    <a16:creationId xmlns:a16="http://schemas.microsoft.com/office/drawing/2014/main" id="{D4551D96-9A67-8DB2-D29D-3C32044875CD}"/>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119" name="TextBox 118">
                <a:extLst>
                  <a:ext uri="{FF2B5EF4-FFF2-40B4-BE49-F238E27FC236}">
                    <a16:creationId xmlns:a16="http://schemas.microsoft.com/office/drawing/2014/main" id="{6A18A268-C35C-71C1-3FBD-EBD00B0EF3B5}"/>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120" name="Picture 119">
            <a:extLst>
              <a:ext uri="{FF2B5EF4-FFF2-40B4-BE49-F238E27FC236}">
                <a16:creationId xmlns:a16="http://schemas.microsoft.com/office/drawing/2014/main" id="{2167E13A-017E-8AC3-C9B4-F5FA06BF120E}"/>
              </a:ext>
            </a:extLst>
          </p:cNvPr>
          <p:cNvPicPr>
            <a:picLocks noChangeAspect="1"/>
          </p:cNvPicPr>
          <p:nvPr/>
        </p:nvPicPr>
        <p:blipFill>
          <a:blip r:embed="rId7"/>
          <a:stretch>
            <a:fillRect/>
          </a:stretch>
        </p:blipFill>
        <p:spPr>
          <a:xfrm>
            <a:off x="396933" y="274371"/>
            <a:ext cx="1072125" cy="368721"/>
          </a:xfrm>
          <a:prstGeom prst="rect">
            <a:avLst/>
          </a:prstGeom>
        </p:spPr>
      </p:pic>
      <p:sp>
        <p:nvSpPr>
          <p:cNvPr id="121" name="Rectangle 120">
            <a:hlinkClick r:id="rId8" action="ppaction://hlinksldjump"/>
            <a:extLst>
              <a:ext uri="{FF2B5EF4-FFF2-40B4-BE49-F238E27FC236}">
                <a16:creationId xmlns:a16="http://schemas.microsoft.com/office/drawing/2014/main" id="{3209307C-23FA-D9B5-0F77-8734BBB192AA}"/>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2" name="Rectangle 121">
            <a:hlinkClick r:id="rId9" action="ppaction://hlinksldjump"/>
            <a:extLst>
              <a:ext uri="{FF2B5EF4-FFF2-40B4-BE49-F238E27FC236}">
                <a16:creationId xmlns:a16="http://schemas.microsoft.com/office/drawing/2014/main" id="{0E627032-D66B-BF65-8B28-C72D970CA061}"/>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3" name="Rectangle 122">
            <a:hlinkClick r:id="rId10" action="ppaction://hlinksldjump"/>
            <a:extLst>
              <a:ext uri="{FF2B5EF4-FFF2-40B4-BE49-F238E27FC236}">
                <a16:creationId xmlns:a16="http://schemas.microsoft.com/office/drawing/2014/main" id="{3575F6CC-A265-E6FC-37CF-3471F17640E9}"/>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4" name="Rectangle 123">
            <a:hlinkClick r:id="rId11" action="ppaction://hlinksldjump"/>
            <a:extLst>
              <a:ext uri="{FF2B5EF4-FFF2-40B4-BE49-F238E27FC236}">
                <a16:creationId xmlns:a16="http://schemas.microsoft.com/office/drawing/2014/main" id="{AB2B20B6-C427-F02A-FCD5-24718693A79C}"/>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25" name="Group 124">
            <a:extLst>
              <a:ext uri="{FF2B5EF4-FFF2-40B4-BE49-F238E27FC236}">
                <a16:creationId xmlns:a16="http://schemas.microsoft.com/office/drawing/2014/main" id="{1353A2AE-8E98-CCA0-3E5A-EA2202F8BE2D}"/>
              </a:ext>
            </a:extLst>
          </p:cNvPr>
          <p:cNvGrpSpPr/>
          <p:nvPr/>
        </p:nvGrpSpPr>
        <p:grpSpPr>
          <a:xfrm>
            <a:off x="2062017" y="6186346"/>
            <a:ext cx="1527228" cy="259355"/>
            <a:chOff x="7322564" y="6159113"/>
            <a:chExt cx="1847946" cy="313820"/>
          </a:xfrm>
        </p:grpSpPr>
        <p:sp>
          <p:nvSpPr>
            <p:cNvPr id="126" name="Rounded Rectangle 125">
              <a:extLst>
                <a:ext uri="{FF2B5EF4-FFF2-40B4-BE49-F238E27FC236}">
                  <a16:creationId xmlns:a16="http://schemas.microsoft.com/office/drawing/2014/main" id="{FF7F15FA-46C2-B139-9EAE-45325EE089B2}"/>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7" name="Rounded Rectangle 126">
              <a:extLst>
                <a:ext uri="{FF2B5EF4-FFF2-40B4-BE49-F238E27FC236}">
                  <a16:creationId xmlns:a16="http://schemas.microsoft.com/office/drawing/2014/main" id="{34F2B1E3-576F-3E8E-3FD7-B8F8C3E795B5}"/>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28" name="Graphic 127" descr="Arrow Right with solid fill">
              <a:extLst>
                <a:ext uri="{FF2B5EF4-FFF2-40B4-BE49-F238E27FC236}">
                  <a16:creationId xmlns:a16="http://schemas.microsoft.com/office/drawing/2014/main" id="{F9AEA153-D55B-9119-0BF6-626FE500E7B3}"/>
                </a:ext>
              </a:extLst>
            </p:cNvPr>
            <p:cNvPicPr>
              <a:picLocks noChangeAspect="1"/>
            </p:cNvPicPr>
            <p:nvPr/>
          </p:nvPicPr>
          <p:blipFill rotWithShape="1">
            <a:blip r:embed="rId12">
              <a:extLst>
                <a:ext uri="{96DAC541-7B7A-43D3-8B79-37D633B846F1}">
                  <asvg:svgBlip xmlns:asvg="http://schemas.microsoft.com/office/drawing/2016/SVG/main" r:embed="rId13"/>
                </a:ext>
              </a:extLst>
            </a:blip>
            <a:srcRect l="55394" r="-1"/>
            <a:stretch/>
          </p:blipFill>
          <p:spPr>
            <a:xfrm rot="10800000">
              <a:off x="7438019" y="6193435"/>
              <a:ext cx="109361" cy="245174"/>
            </a:xfrm>
            <a:prstGeom prst="rect">
              <a:avLst/>
            </a:prstGeom>
          </p:spPr>
        </p:pic>
        <p:sp>
          <p:nvSpPr>
            <p:cNvPr id="129" name="TextBox 128">
              <a:extLst>
                <a:ext uri="{FF2B5EF4-FFF2-40B4-BE49-F238E27FC236}">
                  <a16:creationId xmlns:a16="http://schemas.microsoft.com/office/drawing/2014/main" id="{9D113818-6F74-26C2-128C-7F8ADD1C1361}"/>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sp>
        <p:nvSpPr>
          <p:cNvPr id="130" name="Rectangle 129">
            <a:hlinkClick r:id="rId11" action="ppaction://hlinksldjump"/>
            <a:extLst>
              <a:ext uri="{FF2B5EF4-FFF2-40B4-BE49-F238E27FC236}">
                <a16:creationId xmlns:a16="http://schemas.microsoft.com/office/drawing/2014/main" id="{005F7F32-1113-E792-FEF9-F945717D744E}"/>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31" name="Group 130">
            <a:extLst>
              <a:ext uri="{FF2B5EF4-FFF2-40B4-BE49-F238E27FC236}">
                <a16:creationId xmlns:a16="http://schemas.microsoft.com/office/drawing/2014/main" id="{F1D0132E-E93B-AF2D-33C5-5207AD243E58}"/>
              </a:ext>
            </a:extLst>
          </p:cNvPr>
          <p:cNvGrpSpPr/>
          <p:nvPr/>
        </p:nvGrpSpPr>
        <p:grpSpPr>
          <a:xfrm>
            <a:off x="8993218" y="784198"/>
            <a:ext cx="243646" cy="235777"/>
            <a:chOff x="9014592" y="808708"/>
            <a:chExt cx="221496" cy="214343"/>
          </a:xfrm>
        </p:grpSpPr>
        <p:sp>
          <p:nvSpPr>
            <p:cNvPr id="132" name="Rounded Rectangle 131">
              <a:extLst>
                <a:ext uri="{FF2B5EF4-FFF2-40B4-BE49-F238E27FC236}">
                  <a16:creationId xmlns:a16="http://schemas.microsoft.com/office/drawing/2014/main" id="{BA877E3C-3D65-8EBA-41C2-91FA4BD213CB}"/>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33" name="Graphic 132" descr="Close with solid fill">
              <a:extLst>
                <a:ext uri="{FF2B5EF4-FFF2-40B4-BE49-F238E27FC236}">
                  <a16:creationId xmlns:a16="http://schemas.microsoft.com/office/drawing/2014/main" id="{CD400919-CCF5-4522-8833-03630DD6E9C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071888" y="862427"/>
              <a:ext cx="106904" cy="106904"/>
            </a:xfrm>
            <a:prstGeom prst="rect">
              <a:avLst/>
            </a:prstGeom>
          </p:spPr>
        </p:pic>
      </p:grpSp>
      <p:sp>
        <p:nvSpPr>
          <p:cNvPr id="134" name="Rectangle 133">
            <a:hlinkClick r:id="rId11" action="ppaction://hlinksldjump"/>
            <a:extLst>
              <a:ext uri="{FF2B5EF4-FFF2-40B4-BE49-F238E27FC236}">
                <a16:creationId xmlns:a16="http://schemas.microsoft.com/office/drawing/2014/main" id="{0C9941EE-3371-D25E-A44C-501186D371D3}"/>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3" name="Table 48">
            <a:extLst>
              <a:ext uri="{FF2B5EF4-FFF2-40B4-BE49-F238E27FC236}">
                <a16:creationId xmlns:a16="http://schemas.microsoft.com/office/drawing/2014/main" id="{122E1DD7-2EC0-424E-7748-DCCFFCE7EEB2}"/>
              </a:ext>
            </a:extLst>
          </p:cNvPr>
          <p:cNvGraphicFramePr>
            <a:graphicFrameLocks noGrp="1"/>
          </p:cNvGraphicFramePr>
          <p:nvPr>
            <p:extLst>
              <p:ext uri="{D42A27DB-BD31-4B8C-83A1-F6EECF244321}">
                <p14:modId xmlns:p14="http://schemas.microsoft.com/office/powerpoint/2010/main" val="3159989551"/>
              </p:ext>
            </p:extLst>
          </p:nvPr>
        </p:nvGraphicFramePr>
        <p:xfrm>
          <a:off x="2924578" y="2183680"/>
          <a:ext cx="2819517" cy="3474720"/>
        </p:xfrm>
        <a:graphic>
          <a:graphicData uri="http://schemas.openxmlformats.org/drawingml/2006/table">
            <a:tbl>
              <a:tblPr firstRow="1" bandRow="1">
                <a:tableStyleId>{5C22544A-7EE6-4342-B048-85BDC9FD1C3A}</a:tableStyleId>
              </a:tblPr>
              <a:tblGrid>
                <a:gridCol w="1107095">
                  <a:extLst>
                    <a:ext uri="{9D8B030D-6E8A-4147-A177-3AD203B41FA5}">
                      <a16:colId xmlns:a16="http://schemas.microsoft.com/office/drawing/2014/main" val="3122057616"/>
                    </a:ext>
                  </a:extLst>
                </a:gridCol>
                <a:gridCol w="1712422">
                  <a:extLst>
                    <a:ext uri="{9D8B030D-6E8A-4147-A177-3AD203B41FA5}">
                      <a16:colId xmlns:a16="http://schemas.microsoft.com/office/drawing/2014/main" val="1173203894"/>
                    </a:ext>
                  </a:extLst>
                </a:gridCol>
              </a:tblGrid>
              <a:tr h="324000">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gelijk aan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16248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 van </a:t>
                      </a:r>
                      <a:r>
                        <a:rPr lang="nl-NL" sz="800" b="0"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ToegewezenProduct</a:t>
                      </a: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(2) </a:t>
                      </a:r>
                      <a:b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- 1 dag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geïnitieerd door de </a:t>
                      </a:r>
                    </a:p>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(12)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36881068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108677609"/>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20" name="Rounded Rectangle 19">
            <a:extLst>
              <a:ext uri="{FF2B5EF4-FFF2-40B4-BE49-F238E27FC236}">
                <a16:creationId xmlns:a16="http://schemas.microsoft.com/office/drawing/2014/main" id="{D07885C9-7D25-4A79-17F1-F82F1CD9EDE9}"/>
              </a:ext>
            </a:extLst>
          </p:cNvPr>
          <p:cNvSpPr/>
          <p:nvPr/>
        </p:nvSpPr>
        <p:spPr>
          <a:xfrm>
            <a:off x="2992120" y="1866251"/>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graphicFrame>
        <p:nvGraphicFramePr>
          <p:cNvPr id="22" name="Table 48">
            <a:extLst>
              <a:ext uri="{FF2B5EF4-FFF2-40B4-BE49-F238E27FC236}">
                <a16:creationId xmlns:a16="http://schemas.microsoft.com/office/drawing/2014/main" id="{04361128-18FF-5609-B73A-A38B0378449F}"/>
              </a:ext>
            </a:extLst>
          </p:cNvPr>
          <p:cNvGraphicFramePr>
            <a:graphicFrameLocks noGrp="1"/>
          </p:cNvGraphicFramePr>
          <p:nvPr>
            <p:extLst>
              <p:ext uri="{D42A27DB-BD31-4B8C-83A1-F6EECF244321}">
                <p14:modId xmlns:p14="http://schemas.microsoft.com/office/powerpoint/2010/main" val="158158650"/>
              </p:ext>
            </p:extLst>
          </p:nvPr>
        </p:nvGraphicFramePr>
        <p:xfrm>
          <a:off x="5936643" y="2183680"/>
          <a:ext cx="3237196" cy="3588972"/>
        </p:xfrm>
        <a:graphic>
          <a:graphicData uri="http://schemas.openxmlformats.org/drawingml/2006/table">
            <a:tbl>
              <a:tblPr firstRow="1" bandRow="1">
                <a:tableStyleId>{5C22544A-7EE6-4342-B048-85BDC9FD1C3A}</a:tableStyleId>
              </a:tblPr>
              <a:tblGrid>
                <a:gridCol w="1271098">
                  <a:extLst>
                    <a:ext uri="{9D8B030D-6E8A-4147-A177-3AD203B41FA5}">
                      <a16:colId xmlns:a16="http://schemas.microsoft.com/office/drawing/2014/main" val="3122057616"/>
                    </a:ext>
                  </a:extLst>
                </a:gridCol>
                <a:gridCol w="1966098">
                  <a:extLst>
                    <a:ext uri="{9D8B030D-6E8A-4147-A177-3AD203B41FA5}">
                      <a16:colId xmlns:a16="http://schemas.microsoft.com/office/drawing/2014/main" val="1173203894"/>
                    </a:ext>
                  </a:extLst>
                </a:gridCol>
              </a:tblGrid>
              <a:tr h="293416">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nieuw uit te geven toewijzingsnummer</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293416">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283545">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933597">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tenzij de gewenste ingangsdatum op het moment van toewijzen in het verleden ligt, dan eerst afstemmen met aanbieder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283545">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283545">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a:t>
                      </a:r>
                      <a:r>
                        <a:rPr lang="nl-NL" sz="8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rPr>
                        <a:t> laten</a:t>
                      </a:r>
                      <a:endPar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283545">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283545">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51965928"/>
                  </a:ext>
                </a:extLst>
              </a:tr>
              <a:tr h="283545">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92747114"/>
                  </a:ext>
                </a:extLst>
              </a:tr>
              <a:tr h="283545">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7" name="Rounded Rectangle 6">
            <a:extLst>
              <a:ext uri="{FF2B5EF4-FFF2-40B4-BE49-F238E27FC236}">
                <a16:creationId xmlns:a16="http://schemas.microsoft.com/office/drawing/2014/main" id="{49AF2C2B-41CB-A69F-D435-728D4B217C98}"/>
              </a:ext>
            </a:extLst>
          </p:cNvPr>
          <p:cNvSpPr/>
          <p:nvPr/>
        </p:nvSpPr>
        <p:spPr>
          <a:xfrm>
            <a:off x="5997871" y="1866251"/>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cxnSp>
        <p:nvCxnSpPr>
          <p:cNvPr id="9" name="Straight Connector 8">
            <a:extLst>
              <a:ext uri="{FF2B5EF4-FFF2-40B4-BE49-F238E27FC236}">
                <a16:creationId xmlns:a16="http://schemas.microsoft.com/office/drawing/2014/main" id="{0CB08F6A-21E5-C266-2D48-EB612ABF8402}"/>
              </a:ext>
            </a:extLst>
          </p:cNvPr>
          <p:cNvCxnSpPr>
            <a:cxnSpLocks/>
          </p:cNvCxnSpPr>
          <p:nvPr/>
        </p:nvCxnSpPr>
        <p:spPr>
          <a:xfrm>
            <a:off x="5655254" y="2212998"/>
            <a:ext cx="0" cy="3203827"/>
          </a:xfrm>
          <a:prstGeom prst="line">
            <a:avLst/>
          </a:prstGeom>
          <a:ln w="3175">
            <a:solidFill>
              <a:srgbClr val="5092AC">
                <a:alpha val="35000"/>
              </a:srgbClr>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BFBFF20-5BAC-D79B-6711-8A7B9E020905}"/>
              </a:ext>
            </a:extLst>
          </p:cNvPr>
          <p:cNvSpPr txBox="1"/>
          <p:nvPr/>
        </p:nvSpPr>
        <p:spPr>
          <a:xfrm>
            <a:off x="2924578" y="1169079"/>
            <a:ext cx="5678480" cy="58477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Ander product binnen geldigheid actuele toewijzing</a:t>
            </a:r>
          </a:p>
        </p:txBody>
      </p:sp>
    </p:spTree>
    <p:extLst>
      <p:ext uri="{BB962C8B-B14F-4D97-AF65-F5344CB8AC3E}">
        <p14:creationId xmlns:p14="http://schemas.microsoft.com/office/powerpoint/2010/main" val="783351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a:extLst>
            <a:ext uri="{FF2B5EF4-FFF2-40B4-BE49-F238E27FC236}">
              <a16:creationId xmlns:a16="http://schemas.microsoft.com/office/drawing/2014/main" id="{08B80811-A16D-7761-35BE-94376059EBF4}"/>
            </a:ext>
          </a:extLst>
        </p:cNvPr>
        <p:cNvGrpSpPr/>
        <p:nvPr/>
      </p:nvGrpSpPr>
      <p:grpSpPr>
        <a:xfrm>
          <a:off x="0" y="0"/>
          <a:ext cx="0" cy="0"/>
          <a:chOff x="0" y="0"/>
          <a:chExt cx="0" cy="0"/>
        </a:xfrm>
      </p:grpSpPr>
      <p:sp>
        <p:nvSpPr>
          <p:cNvPr id="6" name="Rectangle 5">
            <a:extLst>
              <a:ext uri="{FF2B5EF4-FFF2-40B4-BE49-F238E27FC236}">
                <a16:creationId xmlns:a16="http://schemas.microsoft.com/office/drawing/2014/main" id="{75285B88-11F7-BC8B-A7A1-D5D2978D3259}"/>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B92D7268-56CE-5542-C745-2A0CBD7B2BD1}"/>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8206E342-346E-65C6-3AEA-2BA54FB8D398}"/>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8BEF617C-AEE5-518B-4329-4254AAA64537}"/>
              </a:ext>
            </a:extLst>
          </p:cNvPr>
          <p:cNvGrpSpPr/>
          <p:nvPr/>
        </p:nvGrpSpPr>
        <p:grpSpPr>
          <a:xfrm>
            <a:off x="155833" y="1463040"/>
            <a:ext cx="1806766" cy="846674"/>
            <a:chOff x="155833" y="4564155"/>
            <a:chExt cx="1806766" cy="578289"/>
          </a:xfrm>
        </p:grpSpPr>
        <p:grpSp>
          <p:nvGrpSpPr>
            <p:cNvPr id="75" name="Group 74">
              <a:extLst>
                <a:ext uri="{FF2B5EF4-FFF2-40B4-BE49-F238E27FC236}">
                  <a16:creationId xmlns:a16="http://schemas.microsoft.com/office/drawing/2014/main" id="{DC3E25CE-9628-830A-7FAD-BD280D2839F2}"/>
                </a:ext>
              </a:extLst>
            </p:cNvPr>
            <p:cNvGrpSpPr/>
            <p:nvPr/>
          </p:nvGrpSpPr>
          <p:grpSpPr>
            <a:xfrm>
              <a:off x="1477058" y="4564155"/>
              <a:ext cx="415303" cy="578289"/>
              <a:chOff x="1437302" y="4564155"/>
              <a:chExt cx="512062" cy="578289"/>
            </a:xfrm>
          </p:grpSpPr>
          <p:sp>
            <p:nvSpPr>
              <p:cNvPr id="74" name="Freeform 73">
                <a:extLst>
                  <a:ext uri="{FF2B5EF4-FFF2-40B4-BE49-F238E27FC236}">
                    <a16:creationId xmlns:a16="http://schemas.microsoft.com/office/drawing/2014/main" id="{14FFE4D9-3A7E-6574-B323-E88F4D1CB2F3}"/>
                  </a:ext>
                </a:extLst>
              </p:cNvPr>
              <p:cNvSpPr/>
              <p:nvPr/>
            </p:nvSpPr>
            <p:spPr>
              <a:xfrm rot="10800000" flipH="1">
                <a:off x="1437302" y="5017270"/>
                <a:ext cx="512061" cy="125174"/>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E1343819-D611-B182-28AB-B8C77A90E893}"/>
                  </a:ext>
                </a:extLst>
              </p:cNvPr>
              <p:cNvSpPr/>
              <p:nvPr/>
            </p:nvSpPr>
            <p:spPr>
              <a:xfrm>
                <a:off x="1437303" y="4564155"/>
                <a:ext cx="512061" cy="107915"/>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8BC3C629-639D-21FB-0F90-C4482F7A04E6}"/>
                </a:ext>
              </a:extLst>
            </p:cNvPr>
            <p:cNvSpPr/>
            <p:nvPr/>
          </p:nvSpPr>
          <p:spPr>
            <a:xfrm>
              <a:off x="155833" y="4672068"/>
              <a:ext cx="1806766"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15" name="Picture 14">
            <a:extLst>
              <a:ext uri="{FF2B5EF4-FFF2-40B4-BE49-F238E27FC236}">
                <a16:creationId xmlns:a16="http://schemas.microsoft.com/office/drawing/2014/main" id="{F9FB4545-6EA3-402B-519E-BDCE81DC5544}"/>
              </a:ext>
            </a:extLst>
          </p:cNvPr>
          <p:cNvPicPr>
            <a:picLocks noChangeAspect="1"/>
          </p:cNvPicPr>
          <p:nvPr/>
        </p:nvPicPr>
        <p:blipFill>
          <a:blip r:embed="rId3"/>
          <a:stretch>
            <a:fillRect/>
          </a:stretch>
        </p:blipFill>
        <p:spPr>
          <a:xfrm>
            <a:off x="396933" y="274371"/>
            <a:ext cx="1072125" cy="368721"/>
          </a:xfrm>
          <a:prstGeom prst="rect">
            <a:avLst/>
          </a:prstGeom>
        </p:spPr>
      </p:pic>
      <p:grpSp>
        <p:nvGrpSpPr>
          <p:cNvPr id="24" name="Group 23">
            <a:extLst>
              <a:ext uri="{FF2B5EF4-FFF2-40B4-BE49-F238E27FC236}">
                <a16:creationId xmlns:a16="http://schemas.microsoft.com/office/drawing/2014/main" id="{E0601DFC-26FE-477A-A9EA-40527FD09651}"/>
              </a:ext>
            </a:extLst>
          </p:cNvPr>
          <p:cNvGrpSpPr/>
          <p:nvPr/>
        </p:nvGrpSpPr>
        <p:grpSpPr>
          <a:xfrm>
            <a:off x="211102" y="2555076"/>
            <a:ext cx="1107291" cy="531657"/>
            <a:chOff x="176812" y="1947374"/>
            <a:chExt cx="1107291" cy="531657"/>
          </a:xfrm>
        </p:grpSpPr>
        <p:sp>
          <p:nvSpPr>
            <p:cNvPr id="25" name="Rounded Rectangle 24">
              <a:extLst>
                <a:ext uri="{FF2B5EF4-FFF2-40B4-BE49-F238E27FC236}">
                  <a16:creationId xmlns:a16="http://schemas.microsoft.com/office/drawing/2014/main" id="{9CB43D81-EEC9-6948-2757-0D6D7633E156}"/>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4AE12B29-A760-C39F-EC14-103BE5E5FC0F}"/>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29" name="Group 28">
            <a:extLst>
              <a:ext uri="{FF2B5EF4-FFF2-40B4-BE49-F238E27FC236}">
                <a16:creationId xmlns:a16="http://schemas.microsoft.com/office/drawing/2014/main" id="{9B4BB507-7D2F-C973-1B74-C8266AF5F491}"/>
              </a:ext>
            </a:extLst>
          </p:cNvPr>
          <p:cNvGrpSpPr/>
          <p:nvPr/>
        </p:nvGrpSpPr>
        <p:grpSpPr>
          <a:xfrm>
            <a:off x="211102" y="3313891"/>
            <a:ext cx="1107292" cy="439324"/>
            <a:chOff x="176812" y="3339487"/>
            <a:chExt cx="1107292" cy="439324"/>
          </a:xfrm>
        </p:grpSpPr>
        <p:sp>
          <p:nvSpPr>
            <p:cNvPr id="34" name="Rounded Rectangle 33">
              <a:extLst>
                <a:ext uri="{FF2B5EF4-FFF2-40B4-BE49-F238E27FC236}">
                  <a16:creationId xmlns:a16="http://schemas.microsoft.com/office/drawing/2014/main" id="{EA238D68-D011-C268-4036-AED29235BBC4}"/>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404F65A3-3C90-AC93-3159-E5060ADF893A}"/>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grpSp>
        <p:nvGrpSpPr>
          <p:cNvPr id="36" name="Group 35">
            <a:extLst>
              <a:ext uri="{FF2B5EF4-FFF2-40B4-BE49-F238E27FC236}">
                <a16:creationId xmlns:a16="http://schemas.microsoft.com/office/drawing/2014/main" id="{7DC8954A-9BCE-9F82-88E7-8E0E9E6E6F37}"/>
              </a:ext>
            </a:extLst>
          </p:cNvPr>
          <p:cNvGrpSpPr/>
          <p:nvPr/>
        </p:nvGrpSpPr>
        <p:grpSpPr>
          <a:xfrm>
            <a:off x="211103" y="1171542"/>
            <a:ext cx="1424056" cy="1156376"/>
            <a:chOff x="211103" y="1459986"/>
            <a:chExt cx="1424056" cy="1156376"/>
          </a:xfrm>
        </p:grpSpPr>
        <p:grpSp>
          <p:nvGrpSpPr>
            <p:cNvPr id="37" name="Group 36">
              <a:extLst>
                <a:ext uri="{FF2B5EF4-FFF2-40B4-BE49-F238E27FC236}">
                  <a16:creationId xmlns:a16="http://schemas.microsoft.com/office/drawing/2014/main" id="{350A9D97-06F1-0EDF-4E31-DAB2BD699A1A}"/>
                </a:ext>
              </a:extLst>
            </p:cNvPr>
            <p:cNvGrpSpPr/>
            <p:nvPr/>
          </p:nvGrpSpPr>
          <p:grpSpPr>
            <a:xfrm>
              <a:off x="211103" y="1459986"/>
              <a:ext cx="1424056" cy="1156376"/>
              <a:chOff x="176813" y="351627"/>
              <a:chExt cx="1424056" cy="1156376"/>
            </a:xfrm>
          </p:grpSpPr>
          <p:sp>
            <p:nvSpPr>
              <p:cNvPr id="40" name="Rounded Rectangle 39">
                <a:extLst>
                  <a:ext uri="{FF2B5EF4-FFF2-40B4-BE49-F238E27FC236}">
                    <a16:creationId xmlns:a16="http://schemas.microsoft.com/office/drawing/2014/main" id="{F651F119-A81D-2F01-40C6-106A8C89E06B}"/>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5" name="TextBox 44">
                <a:extLst>
                  <a:ext uri="{FF2B5EF4-FFF2-40B4-BE49-F238E27FC236}">
                    <a16:creationId xmlns:a16="http://schemas.microsoft.com/office/drawing/2014/main" id="{9934E4B0-FA02-9740-661F-D32DD8E4BCB0}"/>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sp>
            <p:nvSpPr>
              <p:cNvPr id="46" name="TextBox 45">
                <a:extLst>
                  <a:ext uri="{FF2B5EF4-FFF2-40B4-BE49-F238E27FC236}">
                    <a16:creationId xmlns:a16="http://schemas.microsoft.com/office/drawing/2014/main" id="{B712B443-89D4-444F-F39C-B1D4F0783C66}"/>
                  </a:ext>
                </a:extLst>
              </p:cNvPr>
              <p:cNvSpPr txBox="1"/>
              <p:nvPr/>
            </p:nvSpPr>
            <p:spPr>
              <a:xfrm>
                <a:off x="353499" y="830239"/>
                <a:ext cx="1247370"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Situaties waarin je het VOW bericht gebruikt voor het doorgeven </a:t>
                </a:r>
                <a:b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van een wijziging.</a:t>
                </a:r>
              </a:p>
            </p:txBody>
          </p:sp>
          <p:sp>
            <p:nvSpPr>
              <p:cNvPr id="47" name="TextBox 46">
                <a:extLst>
                  <a:ext uri="{FF2B5EF4-FFF2-40B4-BE49-F238E27FC236}">
                    <a16:creationId xmlns:a16="http://schemas.microsoft.com/office/drawing/2014/main" id="{543E7FC4-4BDB-CAFE-A908-433B2FB8CBBA}"/>
                  </a:ext>
                </a:extLst>
              </p:cNvPr>
              <p:cNvSpPr txBox="1"/>
              <p:nvPr/>
            </p:nvSpPr>
            <p:spPr>
              <a:xfrm>
                <a:off x="353500" y="1323337"/>
                <a:ext cx="1019028" cy="18466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VOW versus VOT</a:t>
                </a:r>
              </a:p>
            </p:txBody>
          </p:sp>
        </p:grpSp>
        <p:pic>
          <p:nvPicPr>
            <p:cNvPr id="38" name="Graphic 37" descr="Arrow Right with solid fill">
              <a:extLst>
                <a:ext uri="{FF2B5EF4-FFF2-40B4-BE49-F238E27FC236}">
                  <a16:creationId xmlns:a16="http://schemas.microsoft.com/office/drawing/2014/main" id="{EA5163B8-7B2E-1C54-D3EF-589A45E82899}"/>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308767" y="1947103"/>
              <a:ext cx="81749" cy="183269"/>
            </a:xfrm>
            <a:prstGeom prst="rect">
              <a:avLst/>
            </a:prstGeom>
          </p:spPr>
        </p:pic>
        <p:pic>
          <p:nvPicPr>
            <p:cNvPr id="39" name="Graphic 38" descr="Arrow Right with solid fill">
              <a:extLst>
                <a:ext uri="{FF2B5EF4-FFF2-40B4-BE49-F238E27FC236}">
                  <a16:creationId xmlns:a16="http://schemas.microsoft.com/office/drawing/2014/main" id="{92052DB4-90CE-FB84-977E-31277352B54A}"/>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55394" r="-1"/>
            <a:stretch/>
          </p:blipFill>
          <p:spPr>
            <a:xfrm>
              <a:off x="299531" y="2433093"/>
              <a:ext cx="81749" cy="183269"/>
            </a:xfrm>
            <a:prstGeom prst="rect">
              <a:avLst/>
            </a:prstGeom>
          </p:spPr>
        </p:pic>
      </p:grpSp>
      <p:sp>
        <p:nvSpPr>
          <p:cNvPr id="68" name="Rectangle 67">
            <a:hlinkClick r:id="rId8" action="ppaction://hlinksldjump"/>
            <a:extLst>
              <a:ext uri="{FF2B5EF4-FFF2-40B4-BE49-F238E27FC236}">
                <a16:creationId xmlns:a16="http://schemas.microsoft.com/office/drawing/2014/main" id="{40DDADBE-FEB3-F0F4-448C-B20657BF567B}"/>
              </a:ext>
            </a:extLst>
          </p:cNvPr>
          <p:cNvSpPr/>
          <p:nvPr/>
        </p:nvSpPr>
        <p:spPr>
          <a:xfrm>
            <a:off x="155834" y="2020142"/>
            <a:ext cx="1321224" cy="430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Rectangle 68">
            <a:hlinkClick r:id="rId9" action="ppaction://hlinksldjump"/>
            <a:extLst>
              <a:ext uri="{FF2B5EF4-FFF2-40B4-BE49-F238E27FC236}">
                <a16:creationId xmlns:a16="http://schemas.microsoft.com/office/drawing/2014/main" id="{A8003F67-C6B7-8373-3EB3-46B8695640B6}"/>
              </a:ext>
            </a:extLst>
          </p:cNvPr>
          <p:cNvSpPr/>
          <p:nvPr/>
        </p:nvSpPr>
        <p:spPr>
          <a:xfrm>
            <a:off x="211101" y="2448143"/>
            <a:ext cx="1321224" cy="7429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ectangle 69">
            <a:hlinkClick r:id="rId10" action="ppaction://hlinksldjump"/>
            <a:extLst>
              <a:ext uri="{FF2B5EF4-FFF2-40B4-BE49-F238E27FC236}">
                <a16:creationId xmlns:a16="http://schemas.microsoft.com/office/drawing/2014/main" id="{B3D466F8-9607-0EBE-9F1C-A208D7F10929}"/>
              </a:ext>
            </a:extLst>
          </p:cNvPr>
          <p:cNvSpPr/>
          <p:nvPr/>
        </p:nvSpPr>
        <p:spPr>
          <a:xfrm>
            <a:off x="195764" y="3178666"/>
            <a:ext cx="1321224" cy="7429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8" name="Picture 217">
            <a:extLst>
              <a:ext uri="{FF2B5EF4-FFF2-40B4-BE49-F238E27FC236}">
                <a16:creationId xmlns:a16="http://schemas.microsoft.com/office/drawing/2014/main" id="{6C961DB6-DC7E-DE51-2D49-57A0B32223E9}"/>
              </a:ext>
            </a:extLst>
          </p:cNvPr>
          <p:cNvPicPr>
            <a:picLocks noChangeAspect="1"/>
          </p:cNvPicPr>
          <p:nvPr/>
        </p:nvPicPr>
        <p:blipFill>
          <a:blip r:embed="rId11"/>
          <a:srcRect l="2" r="2"/>
          <a:stretch/>
        </p:blipFill>
        <p:spPr>
          <a:xfrm>
            <a:off x="2828066" y="631581"/>
            <a:ext cx="6212199" cy="5729841"/>
          </a:xfrm>
          <a:prstGeom prst="rect">
            <a:avLst/>
          </a:prstGeom>
        </p:spPr>
      </p:pic>
    </p:spTree>
    <p:extLst>
      <p:ext uri="{BB962C8B-B14F-4D97-AF65-F5344CB8AC3E}">
        <p14:creationId xmlns:p14="http://schemas.microsoft.com/office/powerpoint/2010/main" val="2795652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81225" y="647162"/>
            <a:ext cx="7195746" cy="5158326"/>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1" name="TextBox 90">
            <a:extLst>
              <a:ext uri="{FF2B5EF4-FFF2-40B4-BE49-F238E27FC236}">
                <a16:creationId xmlns:a16="http://schemas.microsoft.com/office/drawing/2014/main" id="{6E022496-410E-7B03-14A4-158B489979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92" name="Group 91">
            <a:extLst>
              <a:ext uri="{FF2B5EF4-FFF2-40B4-BE49-F238E27FC236}">
                <a16:creationId xmlns:a16="http://schemas.microsoft.com/office/drawing/2014/main" id="{6E6C0E3B-977E-ADC7-86F0-4172466E3C45}"/>
              </a:ext>
            </a:extLst>
          </p:cNvPr>
          <p:cNvGrpSpPr/>
          <p:nvPr/>
        </p:nvGrpSpPr>
        <p:grpSpPr>
          <a:xfrm>
            <a:off x="155833" y="3276591"/>
            <a:ext cx="1736528" cy="671318"/>
            <a:chOff x="155833" y="4509011"/>
            <a:chExt cx="1736528" cy="671318"/>
          </a:xfrm>
        </p:grpSpPr>
        <p:grpSp>
          <p:nvGrpSpPr>
            <p:cNvPr id="93" name="Group 92">
              <a:extLst>
                <a:ext uri="{FF2B5EF4-FFF2-40B4-BE49-F238E27FC236}">
                  <a16:creationId xmlns:a16="http://schemas.microsoft.com/office/drawing/2014/main" id="{57FA7756-B17D-1D99-B952-D73BC4E51FD2}"/>
                </a:ext>
              </a:extLst>
            </p:cNvPr>
            <p:cNvGrpSpPr/>
            <p:nvPr/>
          </p:nvGrpSpPr>
          <p:grpSpPr>
            <a:xfrm>
              <a:off x="1477058" y="4509011"/>
              <a:ext cx="415303" cy="671318"/>
              <a:chOff x="1437302" y="4509011"/>
              <a:chExt cx="512062" cy="671318"/>
            </a:xfrm>
          </p:grpSpPr>
          <p:sp>
            <p:nvSpPr>
              <p:cNvPr id="95" name="Freeform 94">
                <a:extLst>
                  <a:ext uri="{FF2B5EF4-FFF2-40B4-BE49-F238E27FC236}">
                    <a16:creationId xmlns:a16="http://schemas.microsoft.com/office/drawing/2014/main" id="{6922C00A-FDAB-6D70-B9FE-34B200784E9F}"/>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6" name="Freeform 95">
                <a:extLst>
                  <a:ext uri="{FF2B5EF4-FFF2-40B4-BE49-F238E27FC236}">
                    <a16:creationId xmlns:a16="http://schemas.microsoft.com/office/drawing/2014/main" id="{21B55D70-F26C-5CCA-BF55-183A572B9DCA}"/>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94" name="Rounded Rectangle 93">
              <a:extLst>
                <a:ext uri="{FF2B5EF4-FFF2-40B4-BE49-F238E27FC236}">
                  <a16:creationId xmlns:a16="http://schemas.microsoft.com/office/drawing/2014/main" id="{B5E6340A-D277-0D3C-E06B-7D88F383A7B6}"/>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97" name="Group 96">
            <a:extLst>
              <a:ext uri="{FF2B5EF4-FFF2-40B4-BE49-F238E27FC236}">
                <a16:creationId xmlns:a16="http://schemas.microsoft.com/office/drawing/2014/main" id="{BAAFA727-4512-4D25-9FAD-A5A4FB1AEEE6}"/>
              </a:ext>
            </a:extLst>
          </p:cNvPr>
          <p:cNvGrpSpPr/>
          <p:nvPr/>
        </p:nvGrpSpPr>
        <p:grpSpPr>
          <a:xfrm>
            <a:off x="211103" y="1168284"/>
            <a:ext cx="1107290" cy="439324"/>
            <a:chOff x="176813" y="351627"/>
            <a:chExt cx="1107290" cy="439324"/>
          </a:xfrm>
        </p:grpSpPr>
        <p:sp>
          <p:nvSpPr>
            <p:cNvPr id="107" name="Rounded Rectangle 106">
              <a:extLst>
                <a:ext uri="{FF2B5EF4-FFF2-40B4-BE49-F238E27FC236}">
                  <a16:creationId xmlns:a16="http://schemas.microsoft.com/office/drawing/2014/main" id="{1E241B25-BF50-B52A-E7B2-103F853A2834}"/>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08" name="TextBox 107">
              <a:extLst>
                <a:ext uri="{FF2B5EF4-FFF2-40B4-BE49-F238E27FC236}">
                  <a16:creationId xmlns:a16="http://schemas.microsoft.com/office/drawing/2014/main" id="{CE7314CB-6079-128C-DCBC-D56502200C56}"/>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109" name="Group 108">
            <a:extLst>
              <a:ext uri="{FF2B5EF4-FFF2-40B4-BE49-F238E27FC236}">
                <a16:creationId xmlns:a16="http://schemas.microsoft.com/office/drawing/2014/main" id="{6D46F057-FE3A-14EB-2ED8-6CC23C22C57E}"/>
              </a:ext>
            </a:extLst>
          </p:cNvPr>
          <p:cNvGrpSpPr/>
          <p:nvPr/>
        </p:nvGrpSpPr>
        <p:grpSpPr>
          <a:xfrm>
            <a:off x="211102" y="1840815"/>
            <a:ext cx="1107291" cy="531657"/>
            <a:chOff x="176812" y="1947374"/>
            <a:chExt cx="1107291" cy="531657"/>
          </a:xfrm>
        </p:grpSpPr>
        <p:sp>
          <p:nvSpPr>
            <p:cNvPr id="110" name="Rounded Rectangle 109">
              <a:extLst>
                <a:ext uri="{FF2B5EF4-FFF2-40B4-BE49-F238E27FC236}">
                  <a16:creationId xmlns:a16="http://schemas.microsoft.com/office/drawing/2014/main" id="{A0F37311-50C7-AB09-362A-FB24CEC93EE7}"/>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1" name="TextBox 110">
              <a:extLst>
                <a:ext uri="{FF2B5EF4-FFF2-40B4-BE49-F238E27FC236}">
                  <a16:creationId xmlns:a16="http://schemas.microsoft.com/office/drawing/2014/main" id="{F50A6056-8CE3-9186-D62E-F016147ADE3A}"/>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112" name="Group 111">
            <a:extLst>
              <a:ext uri="{FF2B5EF4-FFF2-40B4-BE49-F238E27FC236}">
                <a16:creationId xmlns:a16="http://schemas.microsoft.com/office/drawing/2014/main" id="{3B87FEF2-578F-947F-2F46-11468FCBD877}"/>
              </a:ext>
            </a:extLst>
          </p:cNvPr>
          <p:cNvGrpSpPr/>
          <p:nvPr/>
        </p:nvGrpSpPr>
        <p:grpSpPr>
          <a:xfrm>
            <a:off x="211102" y="2599630"/>
            <a:ext cx="1195715" cy="1153583"/>
            <a:chOff x="211102" y="4302973"/>
            <a:chExt cx="1195715" cy="1153583"/>
          </a:xfrm>
        </p:grpSpPr>
        <p:pic>
          <p:nvPicPr>
            <p:cNvPr id="113" name="Graphic 112" descr="Arrow Right with solid fill">
              <a:extLst>
                <a:ext uri="{FF2B5EF4-FFF2-40B4-BE49-F238E27FC236}">
                  <a16:creationId xmlns:a16="http://schemas.microsoft.com/office/drawing/2014/main" id="{0819EDD6-453A-E4B4-4F46-515715BA57A5}"/>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306040" y="5188079"/>
              <a:ext cx="81749" cy="183269"/>
            </a:xfrm>
            <a:prstGeom prst="rect">
              <a:avLst/>
            </a:prstGeom>
          </p:spPr>
        </p:pic>
        <p:pic>
          <p:nvPicPr>
            <p:cNvPr id="114" name="Graphic 113" descr="Arrow Right with solid fill">
              <a:extLst>
                <a:ext uri="{FF2B5EF4-FFF2-40B4-BE49-F238E27FC236}">
                  <a16:creationId xmlns:a16="http://schemas.microsoft.com/office/drawing/2014/main" id="{7A8721C5-EF62-726D-0201-0F1355E3F0FF}"/>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a:off x="299531" y="4825046"/>
              <a:ext cx="81749" cy="183269"/>
            </a:xfrm>
            <a:prstGeom prst="rect">
              <a:avLst/>
            </a:prstGeom>
          </p:spPr>
        </p:pic>
        <p:grpSp>
          <p:nvGrpSpPr>
            <p:cNvPr id="115" name="Group 114">
              <a:extLst>
                <a:ext uri="{FF2B5EF4-FFF2-40B4-BE49-F238E27FC236}">
                  <a16:creationId xmlns:a16="http://schemas.microsoft.com/office/drawing/2014/main" id="{B8E64274-6955-5802-1B48-0691F7385ADA}"/>
                </a:ext>
              </a:extLst>
            </p:cNvPr>
            <p:cNvGrpSpPr/>
            <p:nvPr/>
          </p:nvGrpSpPr>
          <p:grpSpPr>
            <a:xfrm>
              <a:off x="211102" y="4302973"/>
              <a:ext cx="1195715" cy="1153583"/>
              <a:chOff x="176812" y="3339487"/>
              <a:chExt cx="1195715" cy="1153583"/>
            </a:xfrm>
          </p:grpSpPr>
          <p:sp>
            <p:nvSpPr>
              <p:cNvPr id="116" name="Rounded Rectangle 115">
                <a:extLst>
                  <a:ext uri="{FF2B5EF4-FFF2-40B4-BE49-F238E27FC236}">
                    <a16:creationId xmlns:a16="http://schemas.microsoft.com/office/drawing/2014/main" id="{F9F9DF95-B09A-E442-13DE-96EFB205B08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17" name="TextBox 116">
                <a:extLst>
                  <a:ext uri="{FF2B5EF4-FFF2-40B4-BE49-F238E27FC236}">
                    <a16:creationId xmlns:a16="http://schemas.microsoft.com/office/drawing/2014/main" id="{20049EFB-FA17-EA28-4F39-01C141D33B9E}"/>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sp>
            <p:nvSpPr>
              <p:cNvPr id="118" name="TextBox 117">
                <a:extLst>
                  <a:ext uri="{FF2B5EF4-FFF2-40B4-BE49-F238E27FC236}">
                    <a16:creationId xmlns:a16="http://schemas.microsoft.com/office/drawing/2014/main" id="{D4551D96-9A67-8DB2-D29D-3C32044875CD}"/>
                  </a:ext>
                </a:extLst>
              </p:cNvPr>
              <p:cNvSpPr txBox="1"/>
              <p:nvPr/>
            </p:nvSpPr>
            <p:spPr>
              <a:xfrm>
                <a:off x="353499" y="385894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Proces bij </a:t>
                </a:r>
                <a:b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de gemeente</a:t>
                </a:r>
              </a:p>
            </p:txBody>
          </p:sp>
          <p:sp>
            <p:nvSpPr>
              <p:cNvPr id="119" name="TextBox 118">
                <a:extLst>
                  <a:ext uri="{FF2B5EF4-FFF2-40B4-BE49-F238E27FC236}">
                    <a16:creationId xmlns:a16="http://schemas.microsoft.com/office/drawing/2014/main" id="{6A18A268-C35C-71C1-3FBD-EBD00B0EF3B5}"/>
                  </a:ext>
                </a:extLst>
              </p:cNvPr>
              <p:cNvSpPr txBox="1"/>
              <p:nvPr/>
            </p:nvSpPr>
            <p:spPr>
              <a:xfrm>
                <a:off x="353499" y="4216071"/>
                <a:ext cx="1019028"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toewijzingsbericht</a:t>
                </a:r>
              </a:p>
            </p:txBody>
          </p:sp>
        </p:grpSp>
      </p:grpSp>
      <p:pic>
        <p:nvPicPr>
          <p:cNvPr id="120" name="Picture 119">
            <a:extLst>
              <a:ext uri="{FF2B5EF4-FFF2-40B4-BE49-F238E27FC236}">
                <a16:creationId xmlns:a16="http://schemas.microsoft.com/office/drawing/2014/main" id="{2167E13A-017E-8AC3-C9B4-F5FA06BF120E}"/>
              </a:ext>
            </a:extLst>
          </p:cNvPr>
          <p:cNvPicPr>
            <a:picLocks noChangeAspect="1"/>
          </p:cNvPicPr>
          <p:nvPr/>
        </p:nvPicPr>
        <p:blipFill>
          <a:blip r:embed="rId7"/>
          <a:stretch>
            <a:fillRect/>
          </a:stretch>
        </p:blipFill>
        <p:spPr>
          <a:xfrm>
            <a:off x="396933" y="274371"/>
            <a:ext cx="1072125" cy="368721"/>
          </a:xfrm>
          <a:prstGeom prst="rect">
            <a:avLst/>
          </a:prstGeom>
        </p:spPr>
      </p:pic>
      <p:sp>
        <p:nvSpPr>
          <p:cNvPr id="121" name="Rectangle 120">
            <a:hlinkClick r:id="rId8" action="ppaction://hlinksldjump"/>
            <a:extLst>
              <a:ext uri="{FF2B5EF4-FFF2-40B4-BE49-F238E27FC236}">
                <a16:creationId xmlns:a16="http://schemas.microsoft.com/office/drawing/2014/main" id="{3209307C-23FA-D9B5-0F77-8734BBB192AA}"/>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2" name="Rectangle 121">
            <a:hlinkClick r:id="rId9" action="ppaction://hlinksldjump"/>
            <a:extLst>
              <a:ext uri="{FF2B5EF4-FFF2-40B4-BE49-F238E27FC236}">
                <a16:creationId xmlns:a16="http://schemas.microsoft.com/office/drawing/2014/main" id="{0E627032-D66B-BF65-8B28-C72D970CA061}"/>
              </a:ext>
            </a:extLst>
          </p:cNvPr>
          <p:cNvSpPr/>
          <p:nvPr/>
        </p:nvSpPr>
        <p:spPr>
          <a:xfrm>
            <a:off x="211101" y="1767154"/>
            <a:ext cx="1321224" cy="6694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3" name="Rectangle 122">
            <a:hlinkClick r:id="rId10" action="ppaction://hlinksldjump"/>
            <a:extLst>
              <a:ext uri="{FF2B5EF4-FFF2-40B4-BE49-F238E27FC236}">
                <a16:creationId xmlns:a16="http://schemas.microsoft.com/office/drawing/2014/main" id="{3575F6CC-A265-E6FC-37CF-3471F17640E9}"/>
              </a:ext>
            </a:extLst>
          </p:cNvPr>
          <p:cNvSpPr/>
          <p:nvPr/>
        </p:nvSpPr>
        <p:spPr>
          <a:xfrm>
            <a:off x="195764" y="2462385"/>
            <a:ext cx="1321224" cy="10023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4" name="Rectangle 123">
            <a:hlinkClick r:id="rId11" action="ppaction://hlinksldjump"/>
            <a:extLst>
              <a:ext uri="{FF2B5EF4-FFF2-40B4-BE49-F238E27FC236}">
                <a16:creationId xmlns:a16="http://schemas.microsoft.com/office/drawing/2014/main" id="{AB2B20B6-C427-F02A-FCD5-24718693A79C}"/>
              </a:ext>
            </a:extLst>
          </p:cNvPr>
          <p:cNvSpPr/>
          <p:nvPr/>
        </p:nvSpPr>
        <p:spPr>
          <a:xfrm>
            <a:off x="190922" y="3415305"/>
            <a:ext cx="1321224" cy="392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25" name="Group 124">
            <a:extLst>
              <a:ext uri="{FF2B5EF4-FFF2-40B4-BE49-F238E27FC236}">
                <a16:creationId xmlns:a16="http://schemas.microsoft.com/office/drawing/2014/main" id="{1353A2AE-8E98-CCA0-3E5A-EA2202F8BE2D}"/>
              </a:ext>
            </a:extLst>
          </p:cNvPr>
          <p:cNvGrpSpPr/>
          <p:nvPr/>
        </p:nvGrpSpPr>
        <p:grpSpPr>
          <a:xfrm>
            <a:off x="2062017" y="6186346"/>
            <a:ext cx="1527228" cy="259355"/>
            <a:chOff x="7322564" y="6159113"/>
            <a:chExt cx="1847946" cy="313820"/>
          </a:xfrm>
        </p:grpSpPr>
        <p:sp>
          <p:nvSpPr>
            <p:cNvPr id="126" name="Rounded Rectangle 125">
              <a:extLst>
                <a:ext uri="{FF2B5EF4-FFF2-40B4-BE49-F238E27FC236}">
                  <a16:creationId xmlns:a16="http://schemas.microsoft.com/office/drawing/2014/main" id="{FF7F15FA-46C2-B139-9EAE-45325EE089B2}"/>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127" name="Rounded Rectangle 126">
              <a:extLst>
                <a:ext uri="{FF2B5EF4-FFF2-40B4-BE49-F238E27FC236}">
                  <a16:creationId xmlns:a16="http://schemas.microsoft.com/office/drawing/2014/main" id="{34F2B1E3-576F-3E8E-3FD7-B8F8C3E795B5}"/>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28" name="Graphic 127" descr="Arrow Right with solid fill">
              <a:extLst>
                <a:ext uri="{FF2B5EF4-FFF2-40B4-BE49-F238E27FC236}">
                  <a16:creationId xmlns:a16="http://schemas.microsoft.com/office/drawing/2014/main" id="{F9AEA153-D55B-9119-0BF6-626FE500E7B3}"/>
                </a:ext>
              </a:extLst>
            </p:cNvPr>
            <p:cNvPicPr>
              <a:picLocks noChangeAspect="1"/>
            </p:cNvPicPr>
            <p:nvPr/>
          </p:nvPicPr>
          <p:blipFill rotWithShape="1">
            <a:blip r:embed="rId12">
              <a:extLst>
                <a:ext uri="{96DAC541-7B7A-43D3-8B79-37D633B846F1}">
                  <asvg:svgBlip xmlns:asvg="http://schemas.microsoft.com/office/drawing/2016/SVG/main" r:embed="rId13"/>
                </a:ext>
              </a:extLst>
            </a:blip>
            <a:srcRect l="55394" r="-1"/>
            <a:stretch/>
          </p:blipFill>
          <p:spPr>
            <a:xfrm rot="10800000">
              <a:off x="7438019" y="6193435"/>
              <a:ext cx="109361" cy="245174"/>
            </a:xfrm>
            <a:prstGeom prst="rect">
              <a:avLst/>
            </a:prstGeom>
          </p:spPr>
        </p:pic>
        <p:sp>
          <p:nvSpPr>
            <p:cNvPr id="129" name="TextBox 128">
              <a:extLst>
                <a:ext uri="{FF2B5EF4-FFF2-40B4-BE49-F238E27FC236}">
                  <a16:creationId xmlns:a16="http://schemas.microsoft.com/office/drawing/2014/main" id="{9D113818-6F74-26C2-128C-7F8ADD1C1361}"/>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sp>
        <p:nvSpPr>
          <p:cNvPr id="130" name="Rectangle 129">
            <a:hlinkClick r:id="rId11" action="ppaction://hlinksldjump"/>
            <a:extLst>
              <a:ext uri="{FF2B5EF4-FFF2-40B4-BE49-F238E27FC236}">
                <a16:creationId xmlns:a16="http://schemas.microsoft.com/office/drawing/2014/main" id="{005F7F32-1113-E792-FEF9-F945717D744E}"/>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131" name="Group 130">
            <a:extLst>
              <a:ext uri="{FF2B5EF4-FFF2-40B4-BE49-F238E27FC236}">
                <a16:creationId xmlns:a16="http://schemas.microsoft.com/office/drawing/2014/main" id="{F1D0132E-E93B-AF2D-33C5-5207AD243E58}"/>
              </a:ext>
            </a:extLst>
          </p:cNvPr>
          <p:cNvGrpSpPr/>
          <p:nvPr/>
        </p:nvGrpSpPr>
        <p:grpSpPr>
          <a:xfrm>
            <a:off x="8993218" y="784198"/>
            <a:ext cx="243646" cy="235777"/>
            <a:chOff x="9014592" y="808708"/>
            <a:chExt cx="221496" cy="214343"/>
          </a:xfrm>
        </p:grpSpPr>
        <p:sp>
          <p:nvSpPr>
            <p:cNvPr id="132" name="Rounded Rectangle 131">
              <a:extLst>
                <a:ext uri="{FF2B5EF4-FFF2-40B4-BE49-F238E27FC236}">
                  <a16:creationId xmlns:a16="http://schemas.microsoft.com/office/drawing/2014/main" id="{BA877E3C-3D65-8EBA-41C2-91FA4BD213CB}"/>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33" name="Graphic 132" descr="Close with solid fill">
              <a:extLst>
                <a:ext uri="{FF2B5EF4-FFF2-40B4-BE49-F238E27FC236}">
                  <a16:creationId xmlns:a16="http://schemas.microsoft.com/office/drawing/2014/main" id="{CD400919-CCF5-4522-8833-03630DD6E9C8}"/>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9071888" y="862427"/>
              <a:ext cx="106904" cy="106904"/>
            </a:xfrm>
            <a:prstGeom prst="rect">
              <a:avLst/>
            </a:prstGeom>
          </p:spPr>
        </p:pic>
      </p:grpSp>
      <p:sp>
        <p:nvSpPr>
          <p:cNvPr id="134" name="Rectangle 133">
            <a:hlinkClick r:id="rId11" action="ppaction://hlinksldjump"/>
            <a:extLst>
              <a:ext uri="{FF2B5EF4-FFF2-40B4-BE49-F238E27FC236}">
                <a16:creationId xmlns:a16="http://schemas.microsoft.com/office/drawing/2014/main" id="{0C9941EE-3371-D25E-A44C-501186D371D3}"/>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3" name="Table 48">
            <a:extLst>
              <a:ext uri="{FF2B5EF4-FFF2-40B4-BE49-F238E27FC236}">
                <a16:creationId xmlns:a16="http://schemas.microsoft.com/office/drawing/2014/main" id="{122E1DD7-2EC0-424E-7748-DCCFFCE7EEB2}"/>
              </a:ext>
            </a:extLst>
          </p:cNvPr>
          <p:cNvGraphicFramePr>
            <a:graphicFrameLocks noGrp="1"/>
          </p:cNvGraphicFramePr>
          <p:nvPr>
            <p:extLst>
              <p:ext uri="{D42A27DB-BD31-4B8C-83A1-F6EECF244321}">
                <p14:modId xmlns:p14="http://schemas.microsoft.com/office/powerpoint/2010/main" val="59313659"/>
              </p:ext>
            </p:extLst>
          </p:nvPr>
        </p:nvGraphicFramePr>
        <p:xfrm>
          <a:off x="2924578" y="2183680"/>
          <a:ext cx="2819517" cy="3341520"/>
        </p:xfrm>
        <a:graphic>
          <a:graphicData uri="http://schemas.openxmlformats.org/drawingml/2006/table">
            <a:tbl>
              <a:tblPr firstRow="1" bandRow="1">
                <a:tableStyleId>{5C22544A-7EE6-4342-B048-85BDC9FD1C3A}</a:tableStyleId>
              </a:tblPr>
              <a:tblGrid>
                <a:gridCol w="1107095">
                  <a:extLst>
                    <a:ext uri="{9D8B030D-6E8A-4147-A177-3AD203B41FA5}">
                      <a16:colId xmlns:a16="http://schemas.microsoft.com/office/drawing/2014/main" val="3122057616"/>
                    </a:ext>
                  </a:extLst>
                </a:gridCol>
                <a:gridCol w="1712422">
                  <a:extLst>
                    <a:ext uri="{9D8B030D-6E8A-4147-A177-3AD203B41FA5}">
                      <a16:colId xmlns:a16="http://schemas.microsoft.com/office/drawing/2014/main" val="1173203894"/>
                    </a:ext>
                  </a:extLst>
                </a:gridCol>
              </a:tblGrid>
              <a:tr h="324000">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 = gelijk aan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16248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a:t>
                      </a:r>
                      <a:r>
                        <a:rPr lang="nl-NL" sz="8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rPr>
                        <a:t> laten</a:t>
                      </a:r>
                      <a:endPar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04410183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24130983"/>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20" name="Rounded Rectangle 19">
            <a:extLst>
              <a:ext uri="{FF2B5EF4-FFF2-40B4-BE49-F238E27FC236}">
                <a16:creationId xmlns:a16="http://schemas.microsoft.com/office/drawing/2014/main" id="{D07885C9-7D25-4A79-17F1-F82F1CD9EDE9}"/>
              </a:ext>
            </a:extLst>
          </p:cNvPr>
          <p:cNvSpPr/>
          <p:nvPr/>
        </p:nvSpPr>
        <p:spPr>
          <a:xfrm>
            <a:off x="2992120" y="1866251"/>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graphicFrame>
        <p:nvGraphicFramePr>
          <p:cNvPr id="22" name="Table 48">
            <a:extLst>
              <a:ext uri="{FF2B5EF4-FFF2-40B4-BE49-F238E27FC236}">
                <a16:creationId xmlns:a16="http://schemas.microsoft.com/office/drawing/2014/main" id="{04361128-18FF-5609-B73A-A38B0378449F}"/>
              </a:ext>
            </a:extLst>
          </p:cNvPr>
          <p:cNvGraphicFramePr>
            <a:graphicFrameLocks noGrp="1"/>
          </p:cNvGraphicFramePr>
          <p:nvPr>
            <p:extLst>
              <p:ext uri="{D42A27DB-BD31-4B8C-83A1-F6EECF244321}">
                <p14:modId xmlns:p14="http://schemas.microsoft.com/office/powerpoint/2010/main" val="3251856146"/>
              </p:ext>
            </p:extLst>
          </p:nvPr>
        </p:nvGraphicFramePr>
        <p:xfrm>
          <a:off x="5936643" y="2183680"/>
          <a:ext cx="2819517" cy="3273840"/>
        </p:xfrm>
        <a:graphic>
          <a:graphicData uri="http://schemas.openxmlformats.org/drawingml/2006/table">
            <a:tbl>
              <a:tblPr firstRow="1" bandRow="1">
                <a:tableStyleId>{5C22544A-7EE6-4342-B048-85BDC9FD1C3A}</a:tableStyleId>
              </a:tblPr>
              <a:tblGrid>
                <a:gridCol w="1107095">
                  <a:extLst>
                    <a:ext uri="{9D8B030D-6E8A-4147-A177-3AD203B41FA5}">
                      <a16:colId xmlns:a16="http://schemas.microsoft.com/office/drawing/2014/main" val="3122057616"/>
                    </a:ext>
                  </a:extLst>
                </a:gridCol>
                <a:gridCol w="1712422">
                  <a:extLst>
                    <a:ext uri="{9D8B030D-6E8A-4147-A177-3AD203B41FA5}">
                      <a16:colId xmlns:a16="http://schemas.microsoft.com/office/drawing/2014/main" val="1173203894"/>
                    </a:ext>
                  </a:extLst>
                </a:gridCol>
              </a:tblGrid>
              <a:tr h="324000">
                <a:tc>
                  <a:txBody>
                    <a:bodyPr/>
                    <a:lstStyle/>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a:t>
                      </a:r>
                    </a:p>
                    <a:p>
                      <a:r>
                        <a:rPr lang="nl-NL" sz="8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Nummer</a:t>
                      </a: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nieuw uit te geven toewijzingsnummer</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Referentie</a:t>
                      </a:r>
                    </a:p>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aanbieder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Product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24000">
                <a:tc>
                  <a:txBody>
                    <a:bodyPr/>
                    <a:lstStyle/>
                    <a:p>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Ingangsdatum</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Redenwijziging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a:t>
                      </a:r>
                      <a:r>
                        <a:rPr lang="nl-NL" sz="800" b="0" i="0" baseline="0" noProof="0">
                          <a:solidFill>
                            <a:srgbClr val="000000"/>
                          </a:solidFill>
                          <a:latin typeface="Verdana" panose="020B0604030504040204" pitchFamily="34" charset="0"/>
                          <a:ea typeface="Verdana" panose="020B0604030504040204" pitchFamily="34" charset="0"/>
                          <a:cs typeface="Verdana" panose="020B0604030504040204" pitchFamily="34" charset="0"/>
                        </a:rPr>
                        <a:t> laten</a:t>
                      </a:r>
                      <a:endPar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0922682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66442412"/>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71799420"/>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87825878"/>
                  </a:ext>
                </a:extLst>
              </a:tr>
              <a:tr h="324000">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8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8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VOW</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59476646"/>
                  </a:ext>
                </a:extLst>
              </a:tr>
            </a:tbl>
          </a:graphicData>
        </a:graphic>
      </p:graphicFrame>
      <p:sp>
        <p:nvSpPr>
          <p:cNvPr id="7" name="Rounded Rectangle 6">
            <a:extLst>
              <a:ext uri="{FF2B5EF4-FFF2-40B4-BE49-F238E27FC236}">
                <a16:creationId xmlns:a16="http://schemas.microsoft.com/office/drawing/2014/main" id="{49AF2C2B-41CB-A69F-D435-728D4B217C98}"/>
              </a:ext>
            </a:extLst>
          </p:cNvPr>
          <p:cNvSpPr/>
          <p:nvPr/>
        </p:nvSpPr>
        <p:spPr>
          <a:xfrm>
            <a:off x="5997871" y="1866251"/>
            <a:ext cx="248037" cy="240018"/>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9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20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7BFBFF20-5BAC-D79B-6711-8A7B9E020905}"/>
              </a:ext>
            </a:extLst>
          </p:cNvPr>
          <p:cNvSpPr txBox="1"/>
          <p:nvPr/>
        </p:nvSpPr>
        <p:spPr>
          <a:xfrm>
            <a:off x="2924578" y="1169079"/>
            <a:ext cx="5678480" cy="58477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Ander product aansluitend aan de geldigheid actuele toewijzing</a:t>
            </a:r>
          </a:p>
        </p:txBody>
      </p:sp>
      <p:cxnSp>
        <p:nvCxnSpPr>
          <p:cNvPr id="4" name="Straight Connector 3">
            <a:extLst>
              <a:ext uri="{FF2B5EF4-FFF2-40B4-BE49-F238E27FC236}">
                <a16:creationId xmlns:a16="http://schemas.microsoft.com/office/drawing/2014/main" id="{FF2585DE-97CC-47E4-67F2-A35BE4809398}"/>
              </a:ext>
            </a:extLst>
          </p:cNvPr>
          <p:cNvCxnSpPr>
            <a:cxnSpLocks/>
          </p:cNvCxnSpPr>
          <p:nvPr/>
        </p:nvCxnSpPr>
        <p:spPr>
          <a:xfrm>
            <a:off x="5655254" y="2183181"/>
            <a:ext cx="0" cy="2641642"/>
          </a:xfrm>
          <a:prstGeom prst="line">
            <a:avLst/>
          </a:prstGeom>
          <a:ln w="3175">
            <a:solidFill>
              <a:srgbClr val="5092AC">
                <a:alpha val="35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4417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1952747"/>
            <a:ext cx="1736528" cy="55480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grpSp>
        <p:nvGrpSpPr>
          <p:cNvPr id="24" name="Group 23">
            <a:extLst>
              <a:ext uri="{FF2B5EF4-FFF2-40B4-BE49-F238E27FC236}">
                <a16:creationId xmlns:a16="http://schemas.microsoft.com/office/drawing/2014/main" id="{B5D0DEAD-0F8A-41E8-8277-D5FF17872714}"/>
              </a:ext>
            </a:extLst>
          </p:cNvPr>
          <p:cNvGrpSpPr/>
          <p:nvPr/>
        </p:nvGrpSpPr>
        <p:grpSpPr>
          <a:xfrm>
            <a:off x="211102" y="2555076"/>
            <a:ext cx="1107291" cy="531657"/>
            <a:chOff x="176812" y="1947374"/>
            <a:chExt cx="1107291" cy="531657"/>
          </a:xfrm>
        </p:grpSpPr>
        <p:sp>
          <p:nvSpPr>
            <p:cNvPr id="25" name="Rounded Rectangle 24">
              <a:extLst>
                <a:ext uri="{FF2B5EF4-FFF2-40B4-BE49-F238E27FC236}">
                  <a16:creationId xmlns:a16="http://schemas.microsoft.com/office/drawing/2014/main" id="{D1C95044-0606-F53E-67AF-519DD895F4F3}"/>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8" name="TextBox 27">
              <a:extLst>
                <a:ext uri="{FF2B5EF4-FFF2-40B4-BE49-F238E27FC236}">
                  <a16:creationId xmlns:a16="http://schemas.microsoft.com/office/drawing/2014/main" id="{5D900496-2F87-FF57-5D6A-064D3DFB8462}"/>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29" name="Group 28">
            <a:extLst>
              <a:ext uri="{FF2B5EF4-FFF2-40B4-BE49-F238E27FC236}">
                <a16:creationId xmlns:a16="http://schemas.microsoft.com/office/drawing/2014/main" id="{0403DD48-CE51-9FE4-70DA-EAEA3CDBA329}"/>
              </a:ext>
            </a:extLst>
          </p:cNvPr>
          <p:cNvGrpSpPr/>
          <p:nvPr/>
        </p:nvGrpSpPr>
        <p:grpSpPr>
          <a:xfrm>
            <a:off x="211102" y="3313891"/>
            <a:ext cx="1107292" cy="439324"/>
            <a:chOff x="176812" y="3339487"/>
            <a:chExt cx="1107292" cy="439324"/>
          </a:xfrm>
        </p:grpSpPr>
        <p:sp>
          <p:nvSpPr>
            <p:cNvPr id="34" name="Rounded Rectangle 33">
              <a:extLst>
                <a:ext uri="{FF2B5EF4-FFF2-40B4-BE49-F238E27FC236}">
                  <a16:creationId xmlns:a16="http://schemas.microsoft.com/office/drawing/2014/main" id="{4E3F1EE3-6E81-2D11-E427-DF3E1DF20EDB}"/>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5" name="TextBox 34">
              <a:extLst>
                <a:ext uri="{FF2B5EF4-FFF2-40B4-BE49-F238E27FC236}">
                  <a16:creationId xmlns:a16="http://schemas.microsoft.com/office/drawing/2014/main" id="{F29EA866-0FC7-CA30-507F-520DB7CDBAFA}"/>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grpSp>
        <p:nvGrpSpPr>
          <p:cNvPr id="36" name="Group 35">
            <a:extLst>
              <a:ext uri="{FF2B5EF4-FFF2-40B4-BE49-F238E27FC236}">
                <a16:creationId xmlns:a16="http://schemas.microsoft.com/office/drawing/2014/main" id="{2D1EF12B-4310-3452-626E-A377306F79A5}"/>
              </a:ext>
            </a:extLst>
          </p:cNvPr>
          <p:cNvGrpSpPr/>
          <p:nvPr/>
        </p:nvGrpSpPr>
        <p:grpSpPr>
          <a:xfrm>
            <a:off x="211103" y="1171542"/>
            <a:ext cx="1345814" cy="1156376"/>
            <a:chOff x="211103" y="1459986"/>
            <a:chExt cx="1345814" cy="1156376"/>
          </a:xfrm>
        </p:grpSpPr>
        <p:grpSp>
          <p:nvGrpSpPr>
            <p:cNvPr id="37" name="Group 36">
              <a:extLst>
                <a:ext uri="{FF2B5EF4-FFF2-40B4-BE49-F238E27FC236}">
                  <a16:creationId xmlns:a16="http://schemas.microsoft.com/office/drawing/2014/main" id="{91990D74-39B4-F4FD-D855-30C52D653940}"/>
                </a:ext>
              </a:extLst>
            </p:cNvPr>
            <p:cNvGrpSpPr/>
            <p:nvPr/>
          </p:nvGrpSpPr>
          <p:grpSpPr>
            <a:xfrm>
              <a:off x="211103" y="1459986"/>
              <a:ext cx="1345814" cy="1156376"/>
              <a:chOff x="176813" y="351627"/>
              <a:chExt cx="1345814" cy="1156376"/>
            </a:xfrm>
          </p:grpSpPr>
          <p:sp>
            <p:nvSpPr>
              <p:cNvPr id="40" name="Rounded Rectangle 39">
                <a:extLst>
                  <a:ext uri="{FF2B5EF4-FFF2-40B4-BE49-F238E27FC236}">
                    <a16:creationId xmlns:a16="http://schemas.microsoft.com/office/drawing/2014/main" id="{7A4E626A-7D26-CF81-6B48-A07B4D174EC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45" name="TextBox 44">
                <a:extLst>
                  <a:ext uri="{FF2B5EF4-FFF2-40B4-BE49-F238E27FC236}">
                    <a16:creationId xmlns:a16="http://schemas.microsoft.com/office/drawing/2014/main" id="{DE10CFB1-0371-FDFC-1D3F-0CD98F470835}"/>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sp>
            <p:nvSpPr>
              <p:cNvPr id="46" name="TextBox 45">
                <a:extLst>
                  <a:ext uri="{FF2B5EF4-FFF2-40B4-BE49-F238E27FC236}">
                    <a16:creationId xmlns:a16="http://schemas.microsoft.com/office/drawing/2014/main" id="{76F93403-8D39-17AC-FB4C-ECF94931533C}"/>
                  </a:ext>
                </a:extLst>
              </p:cNvPr>
              <p:cNvSpPr txBox="1"/>
              <p:nvPr/>
            </p:nvSpPr>
            <p:spPr>
              <a:xfrm>
                <a:off x="353498" y="808880"/>
                <a:ext cx="1169129" cy="461665"/>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Situaties waarin je het VOW bericht gebruikt voor het doorgeven </a:t>
                </a:r>
                <a:b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van een wijziging.</a:t>
                </a:r>
              </a:p>
            </p:txBody>
          </p:sp>
          <p:sp>
            <p:nvSpPr>
              <p:cNvPr id="47" name="TextBox 46">
                <a:extLst>
                  <a:ext uri="{FF2B5EF4-FFF2-40B4-BE49-F238E27FC236}">
                    <a16:creationId xmlns:a16="http://schemas.microsoft.com/office/drawing/2014/main" id="{9E99A0EC-7253-0317-86F0-1BCAA9801039}"/>
                  </a:ext>
                </a:extLst>
              </p:cNvPr>
              <p:cNvSpPr txBox="1"/>
              <p:nvPr/>
            </p:nvSpPr>
            <p:spPr>
              <a:xfrm>
                <a:off x="353500" y="1323337"/>
                <a:ext cx="1019028" cy="18466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VOW versus VOT</a:t>
                </a:r>
              </a:p>
            </p:txBody>
          </p:sp>
        </p:grpSp>
        <p:pic>
          <p:nvPicPr>
            <p:cNvPr id="38" name="Graphic 37" descr="Arrow Right with solid fill">
              <a:extLst>
                <a:ext uri="{FF2B5EF4-FFF2-40B4-BE49-F238E27FC236}">
                  <a16:creationId xmlns:a16="http://schemas.microsoft.com/office/drawing/2014/main" id="{E2F8A59C-81F6-38F6-DC0E-0C75AA5E57F7}"/>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308767" y="1931888"/>
              <a:ext cx="81749" cy="183269"/>
            </a:xfrm>
            <a:prstGeom prst="rect">
              <a:avLst/>
            </a:prstGeom>
          </p:spPr>
        </p:pic>
        <p:pic>
          <p:nvPicPr>
            <p:cNvPr id="39" name="Graphic 38" descr="Arrow Right with solid fill">
              <a:extLst>
                <a:ext uri="{FF2B5EF4-FFF2-40B4-BE49-F238E27FC236}">
                  <a16:creationId xmlns:a16="http://schemas.microsoft.com/office/drawing/2014/main" id="{CB9FA48D-47C2-1271-9C70-E63811E7D4F4}"/>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a:off x="299531" y="2433093"/>
              <a:ext cx="81749" cy="183269"/>
            </a:xfrm>
            <a:prstGeom prst="rect">
              <a:avLst/>
            </a:prstGeom>
          </p:spPr>
        </p:pic>
      </p:grpSp>
      <p:sp>
        <p:nvSpPr>
          <p:cNvPr id="13" name="Rectangle 12">
            <a:hlinkClick r:id="rId7" action="ppaction://hlinksldjump"/>
            <a:extLst>
              <a:ext uri="{FF2B5EF4-FFF2-40B4-BE49-F238E27FC236}">
                <a16:creationId xmlns:a16="http://schemas.microsoft.com/office/drawing/2014/main" id="{0254BCB0-446F-9486-8A8D-F9A7D011F4A2}"/>
              </a:ext>
            </a:extLst>
          </p:cNvPr>
          <p:cNvSpPr/>
          <p:nvPr/>
        </p:nvSpPr>
        <p:spPr>
          <a:xfrm>
            <a:off x="155834" y="1086613"/>
            <a:ext cx="1321224" cy="9869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hlinkClick r:id="rId8" action="ppaction://hlinksldjump"/>
            <a:extLst>
              <a:ext uri="{FF2B5EF4-FFF2-40B4-BE49-F238E27FC236}">
                <a16:creationId xmlns:a16="http://schemas.microsoft.com/office/drawing/2014/main" id="{1F6CF586-091C-B315-6B16-FCFD80841B48}"/>
              </a:ext>
            </a:extLst>
          </p:cNvPr>
          <p:cNvSpPr/>
          <p:nvPr/>
        </p:nvSpPr>
        <p:spPr>
          <a:xfrm>
            <a:off x="211101" y="2448143"/>
            <a:ext cx="1321224" cy="7429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hlinkClick r:id="rId9" action="ppaction://hlinksldjump"/>
            <a:extLst>
              <a:ext uri="{FF2B5EF4-FFF2-40B4-BE49-F238E27FC236}">
                <a16:creationId xmlns:a16="http://schemas.microsoft.com/office/drawing/2014/main" id="{9B9F4E63-4EBD-AA33-EBBF-B2E1E7834BD7}"/>
              </a:ext>
            </a:extLst>
          </p:cNvPr>
          <p:cNvSpPr/>
          <p:nvPr/>
        </p:nvSpPr>
        <p:spPr>
          <a:xfrm>
            <a:off x="195764" y="3178666"/>
            <a:ext cx="1321224" cy="74290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oup 4">
            <a:extLst>
              <a:ext uri="{FF2B5EF4-FFF2-40B4-BE49-F238E27FC236}">
                <a16:creationId xmlns:a16="http://schemas.microsoft.com/office/drawing/2014/main" id="{49ED2F33-F25A-A6DF-A737-560BE36C1B27}"/>
              </a:ext>
            </a:extLst>
          </p:cNvPr>
          <p:cNvGrpSpPr/>
          <p:nvPr/>
        </p:nvGrpSpPr>
        <p:grpSpPr>
          <a:xfrm>
            <a:off x="2228557" y="1623362"/>
            <a:ext cx="7175777" cy="3611277"/>
            <a:chOff x="2228557" y="1623362"/>
            <a:chExt cx="7175777" cy="3611277"/>
          </a:xfrm>
        </p:grpSpPr>
        <p:grpSp>
          <p:nvGrpSpPr>
            <p:cNvPr id="12" name="Group 11">
              <a:extLst>
                <a:ext uri="{FF2B5EF4-FFF2-40B4-BE49-F238E27FC236}">
                  <a16:creationId xmlns:a16="http://schemas.microsoft.com/office/drawing/2014/main" id="{478164A6-8233-D9C4-D646-135C3F05E15A}"/>
                </a:ext>
              </a:extLst>
            </p:cNvPr>
            <p:cNvGrpSpPr/>
            <p:nvPr/>
          </p:nvGrpSpPr>
          <p:grpSpPr>
            <a:xfrm>
              <a:off x="2228557" y="1623362"/>
              <a:ext cx="7175777" cy="3611277"/>
              <a:chOff x="2439996" y="1759482"/>
              <a:chExt cx="6653166" cy="3348268"/>
            </a:xfrm>
          </p:grpSpPr>
          <p:pic>
            <p:nvPicPr>
              <p:cNvPr id="4" name="Picture 3">
                <a:extLst>
                  <a:ext uri="{FF2B5EF4-FFF2-40B4-BE49-F238E27FC236}">
                    <a16:creationId xmlns:a16="http://schemas.microsoft.com/office/drawing/2014/main" id="{134B8C35-968C-09AD-5089-E59EF3981EAE}"/>
                  </a:ext>
                </a:extLst>
              </p:cNvPr>
              <p:cNvPicPr>
                <a:picLocks noChangeAspect="1"/>
              </p:cNvPicPr>
              <p:nvPr/>
            </p:nvPicPr>
            <p:blipFill>
              <a:blip r:embed="rId10"/>
              <a:stretch>
                <a:fillRect/>
              </a:stretch>
            </p:blipFill>
            <p:spPr>
              <a:xfrm>
                <a:off x="2439996" y="1759482"/>
                <a:ext cx="6653166" cy="3348268"/>
              </a:xfrm>
              <a:prstGeom prst="rect">
                <a:avLst/>
              </a:prstGeom>
            </p:spPr>
          </p:pic>
          <p:pic>
            <p:nvPicPr>
              <p:cNvPr id="7" name="Graphic 6" descr="Inbox Check outline">
                <a:extLst>
                  <a:ext uri="{FF2B5EF4-FFF2-40B4-BE49-F238E27FC236}">
                    <a16:creationId xmlns:a16="http://schemas.microsoft.com/office/drawing/2014/main" id="{8CB114D2-56B5-47C4-80B7-119213F549D5}"/>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850123" y="2097673"/>
                <a:ext cx="624548" cy="624548"/>
              </a:xfrm>
              <a:prstGeom prst="rect">
                <a:avLst/>
              </a:prstGeom>
            </p:spPr>
          </p:pic>
          <p:pic>
            <p:nvPicPr>
              <p:cNvPr id="10" name="Graphic 9" descr="Boardroom outline">
                <a:extLst>
                  <a:ext uri="{FF2B5EF4-FFF2-40B4-BE49-F238E27FC236}">
                    <a16:creationId xmlns:a16="http://schemas.microsoft.com/office/drawing/2014/main" id="{4F81AC75-3C0F-81DE-D3FD-12C8528E6B78}"/>
                  </a:ext>
                </a:extLst>
              </p:cNvPr>
              <p:cNvPicPr>
                <a:picLocks noChangeAspect="1"/>
              </p:cNvPicPr>
              <p:nvPr/>
            </p:nvPicPr>
            <p:blipFill>
              <a:blip r:embed="rId13">
                <a:extLst>
                  <a:ext uri="{96DAC541-7B7A-43D3-8B79-37D633B846F1}">
                    <asvg:svgBlip xmlns:asvg="http://schemas.microsoft.com/office/drawing/2016/SVG/main" r:embed="rId14"/>
                  </a:ext>
                </a:extLst>
              </a:blip>
              <a:srcRect/>
              <a:stretch/>
            </p:blipFill>
            <p:spPr>
              <a:xfrm>
                <a:off x="4758022" y="2066446"/>
                <a:ext cx="687003" cy="687003"/>
              </a:xfrm>
              <a:prstGeom prst="rect">
                <a:avLst/>
              </a:prstGeom>
            </p:spPr>
          </p:pic>
          <p:pic>
            <p:nvPicPr>
              <p:cNvPr id="11" name="Graphic 10" descr="Circles with arrows outline">
                <a:extLst>
                  <a:ext uri="{FF2B5EF4-FFF2-40B4-BE49-F238E27FC236}">
                    <a16:creationId xmlns:a16="http://schemas.microsoft.com/office/drawing/2014/main" id="{20932BE6-34A7-E192-CB81-AE309B3A5C15}"/>
                  </a:ext>
                </a:extLst>
              </p:cNvPr>
              <p:cNvPicPr>
                <a:picLocks noChangeAspect="1"/>
              </p:cNvPicPr>
              <p:nvPr/>
            </p:nvPicPr>
            <p:blipFill>
              <a:blip r:embed="rId15">
                <a:extLst>
                  <a:ext uri="{96DAC541-7B7A-43D3-8B79-37D633B846F1}">
                    <asvg:svgBlip xmlns:asvg="http://schemas.microsoft.com/office/drawing/2016/SVG/main" r:embed="rId16"/>
                  </a:ext>
                </a:extLst>
              </a:blip>
              <a:srcRect/>
              <a:stretch/>
            </p:blipFill>
            <p:spPr>
              <a:xfrm>
                <a:off x="6673853" y="2095657"/>
                <a:ext cx="624548" cy="624548"/>
              </a:xfrm>
              <a:prstGeom prst="rect">
                <a:avLst/>
              </a:prstGeom>
            </p:spPr>
          </p:pic>
        </p:grpSp>
        <p:sp>
          <p:nvSpPr>
            <p:cNvPr id="3" name="Rectangle 2">
              <a:extLst>
                <a:ext uri="{FF2B5EF4-FFF2-40B4-BE49-F238E27FC236}">
                  <a16:creationId xmlns:a16="http://schemas.microsoft.com/office/drawing/2014/main" id="{AD3DB3C1-BEB7-F930-AEBC-097E62FD9B9E}"/>
                </a:ext>
              </a:extLst>
            </p:cNvPr>
            <p:cNvSpPr/>
            <p:nvPr/>
          </p:nvSpPr>
          <p:spPr>
            <a:xfrm>
              <a:off x="4546833" y="4781725"/>
              <a:ext cx="1149292" cy="2852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Tree>
    <p:extLst>
      <p:ext uri="{BB962C8B-B14F-4D97-AF65-F5344CB8AC3E}">
        <p14:creationId xmlns:p14="http://schemas.microsoft.com/office/powerpoint/2010/main" val="63229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defTabSz="914400"/>
            <a:endParaRPr lang="nl-NL" sz="90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299531" y="2461428"/>
            <a:ext cx="81749" cy="183269"/>
          </a:xfrm>
          <a:prstGeom prst="rect">
            <a:avLst/>
          </a:prstGeom>
        </p:spPr>
      </p:pic>
      <p:pic>
        <p:nvPicPr>
          <p:cNvPr id="18" name="Picture 17">
            <a:extLst>
              <a:ext uri="{FF2B5EF4-FFF2-40B4-BE49-F238E27FC236}">
                <a16:creationId xmlns:a16="http://schemas.microsoft.com/office/drawing/2014/main" id="{140B9F34-772E-7F2F-7A3D-283F2CC5CB75}"/>
              </a:ext>
            </a:extLst>
          </p:cNvPr>
          <p:cNvPicPr>
            <a:picLocks noChangeAspect="1"/>
          </p:cNvPicPr>
          <p:nvPr/>
        </p:nvPicPr>
        <p:blipFill>
          <a:blip r:embed="rId5"/>
          <a:srcRect l="86" r="86"/>
          <a:stretch/>
        </p:blipFill>
        <p:spPr>
          <a:xfrm>
            <a:off x="2002531" y="906708"/>
            <a:ext cx="7527343" cy="4997213"/>
          </a:xfrm>
          <a:prstGeom prst="rect">
            <a:avLst/>
          </a:prstGeom>
        </p:spPr>
      </p:pic>
      <p:grpSp>
        <p:nvGrpSpPr>
          <p:cNvPr id="24" name="Group 23">
            <a:extLst>
              <a:ext uri="{FF2B5EF4-FFF2-40B4-BE49-F238E27FC236}">
                <a16:creationId xmlns:a16="http://schemas.microsoft.com/office/drawing/2014/main" id="{CAAF3414-F64D-AA7A-6586-80DD07BE9A32}"/>
              </a:ext>
            </a:extLst>
          </p:cNvPr>
          <p:cNvGrpSpPr/>
          <p:nvPr/>
        </p:nvGrpSpPr>
        <p:grpSpPr>
          <a:xfrm>
            <a:off x="7506464" y="6186346"/>
            <a:ext cx="1826845" cy="259355"/>
            <a:chOff x="7322563" y="6159113"/>
            <a:chExt cx="2210482" cy="313820"/>
          </a:xfrm>
        </p:grpSpPr>
        <p:sp>
          <p:nvSpPr>
            <p:cNvPr id="23" name="Rounded Rectangle 22">
              <a:extLst>
                <a:ext uri="{FF2B5EF4-FFF2-40B4-BE49-F238E27FC236}">
                  <a16:creationId xmlns:a16="http://schemas.microsoft.com/office/drawing/2014/main" id="{B7371F01-20D7-65BA-8F42-8B4B1679833C}"/>
                </a:ext>
              </a:extLst>
            </p:cNvPr>
            <p:cNvSpPr/>
            <p:nvPr/>
          </p:nvSpPr>
          <p:spPr>
            <a:xfrm>
              <a:off x="7322563" y="6159113"/>
              <a:ext cx="2210482"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defTabSz="914400"/>
              <a:endParaRPr lang="en-GB" sz="60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Rounded Rectangle 18">
              <a:extLst>
                <a:ext uri="{FF2B5EF4-FFF2-40B4-BE49-F238E27FC236}">
                  <a16:creationId xmlns:a16="http://schemas.microsoft.com/office/drawing/2014/main" id="{8FAF6B16-1164-AFD0-2452-E710D8CC4E09}"/>
                </a:ext>
              </a:extLst>
            </p:cNvPr>
            <p:cNvSpPr/>
            <p:nvPr/>
          </p:nvSpPr>
          <p:spPr>
            <a:xfrm>
              <a:off x="9220681"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defTabSz="914400"/>
              <a:endParaRPr lang="en-GB" sz="60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pic>
          <p:nvPicPr>
            <p:cNvPr id="20" name="Graphic 19" descr="Arrow Right with solid fill">
              <a:extLst>
                <a:ext uri="{FF2B5EF4-FFF2-40B4-BE49-F238E27FC236}">
                  <a16:creationId xmlns:a16="http://schemas.microsoft.com/office/drawing/2014/main" id="{70942366-0AF0-C81B-C1BC-691BF19DCDD7}"/>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55394" r="-1"/>
            <a:stretch/>
          </p:blipFill>
          <p:spPr>
            <a:xfrm>
              <a:off x="9300005" y="6193435"/>
              <a:ext cx="109361" cy="245174"/>
            </a:xfrm>
            <a:prstGeom prst="rect">
              <a:avLst/>
            </a:prstGeom>
          </p:spPr>
        </p:pic>
        <p:sp>
          <p:nvSpPr>
            <p:cNvPr id="22" name="TextBox 21">
              <a:extLst>
                <a:ext uri="{FF2B5EF4-FFF2-40B4-BE49-F238E27FC236}">
                  <a16:creationId xmlns:a16="http://schemas.microsoft.com/office/drawing/2014/main" id="{74AC9ACD-FEB8-7EF0-B61A-3B2BFADC1F71}"/>
                </a:ext>
              </a:extLst>
            </p:cNvPr>
            <p:cNvSpPr txBox="1"/>
            <p:nvPr/>
          </p:nvSpPr>
          <p:spPr>
            <a:xfrm>
              <a:off x="7345146" y="6206910"/>
              <a:ext cx="1888914" cy="223446"/>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Bekijk jouw specifieke situatie</a:t>
              </a:r>
            </a:p>
          </p:txBody>
        </p:sp>
      </p:grpSp>
      <p:sp>
        <p:nvSpPr>
          <p:cNvPr id="25" name="Rectangle 24">
            <a:hlinkClick r:id="rId8" action="ppaction://hlinksldjump"/>
            <a:extLst>
              <a:ext uri="{FF2B5EF4-FFF2-40B4-BE49-F238E27FC236}">
                <a16:creationId xmlns:a16="http://schemas.microsoft.com/office/drawing/2014/main" id="{DD3D0503-FDAF-9B16-0955-221296038DD3}"/>
              </a:ext>
            </a:extLst>
          </p:cNvPr>
          <p:cNvSpPr/>
          <p:nvPr/>
        </p:nvSpPr>
        <p:spPr>
          <a:xfrm>
            <a:off x="7289171" y="5966081"/>
            <a:ext cx="2147059"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hlinkClick r:id="rId9" action="ppaction://hlinksldjump"/>
            <a:extLst>
              <a:ext uri="{FF2B5EF4-FFF2-40B4-BE49-F238E27FC236}">
                <a16:creationId xmlns:a16="http://schemas.microsoft.com/office/drawing/2014/main" id="{E104AFCC-14DF-5C7B-3CDD-CF657B6DF6A3}"/>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Rectangle 28">
            <a:hlinkClick r:id="rId10" action="ppaction://hlinksldjump"/>
            <a:extLst>
              <a:ext uri="{FF2B5EF4-FFF2-40B4-BE49-F238E27FC236}">
                <a16:creationId xmlns:a16="http://schemas.microsoft.com/office/drawing/2014/main" id="{21879EED-264E-098D-DB0A-DD1062EAB443}"/>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hlinkClick r:id="rId11" action="ppaction://hlinksldjump"/>
            <a:extLst>
              <a:ext uri="{FF2B5EF4-FFF2-40B4-BE49-F238E27FC236}">
                <a16:creationId xmlns:a16="http://schemas.microsoft.com/office/drawing/2014/main" id="{A38134A5-EBE4-A7EF-7F42-A34A20C40328}"/>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144A76DF-CEC9-F5DF-2722-6A26AEEE6AE1}"/>
              </a:ext>
            </a:extLst>
          </p:cNvPr>
          <p:cNvSpPr/>
          <p:nvPr/>
        </p:nvSpPr>
        <p:spPr>
          <a:xfrm>
            <a:off x="3062272" y="1031846"/>
            <a:ext cx="4101925" cy="3858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600">
                <a:solidFill>
                  <a:schemeClr val="tx1"/>
                </a:solidFill>
                <a:latin typeface="Verdana" panose="020B0604030504040204" pitchFamily="34" charset="0"/>
                <a:ea typeface="Verdana" panose="020B0604030504040204" pitchFamily="34" charset="0"/>
                <a:cs typeface="Verdana" panose="020B0604030504040204" pitchFamily="34" charset="0"/>
              </a:rPr>
              <a:t>Er is een gewijzigde zorgvraag vanuit lopende zorg. Volg voor het opstellen van de VOW onderstaand schema, waarbij je begint met de bestaande actuele toewijzingen. Een VOW bevat altijd de complete gewenste situatie, dus ook toewijzingen die niet gewijzigd hoeven te worden.</a:t>
            </a:r>
          </a:p>
        </p:txBody>
      </p:sp>
    </p:spTree>
    <p:extLst>
      <p:ext uri="{BB962C8B-B14F-4D97-AF65-F5344CB8AC3E}">
        <p14:creationId xmlns:p14="http://schemas.microsoft.com/office/powerpoint/2010/main" val="4041863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17917"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nl-NL" sz="1463" b="0" i="0" u="none" strike="noStrike" kern="1200" cap="none" spc="0" normalizeH="0" baseline="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299531" y="2461428"/>
            <a:ext cx="81749" cy="183269"/>
          </a:xfrm>
          <a:prstGeom prst="rect">
            <a:avLst/>
          </a:prstGeom>
        </p:spPr>
      </p:pic>
      <p:sp>
        <p:nvSpPr>
          <p:cNvPr id="11" name="Rectangle 10">
            <a:extLst>
              <a:ext uri="{FF2B5EF4-FFF2-40B4-BE49-F238E27FC236}">
                <a16:creationId xmlns:a16="http://schemas.microsoft.com/office/drawing/2014/main" id="{BFCCE87A-E177-0558-DF74-E43CFF1B7837}"/>
              </a:ext>
            </a:extLst>
          </p:cNvPr>
          <p:cNvSpPr/>
          <p:nvPr/>
        </p:nvSpPr>
        <p:spPr>
          <a:xfrm>
            <a:off x="2313373" y="915880"/>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Looptijd aanpassen </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(verlengen / verkorten) </a:t>
            </a:r>
            <a:endParaRPr lang="nl-NL" sz="105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3" y="2536408"/>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Verlengen &amp; Aanpassen Volume </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(frequentie = totaal binnen geldigheidsduur toewijzing) </a:t>
            </a:r>
            <a:endParaRPr lang="nl-NL" sz="105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2" y="4320463"/>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Nieuw product toevoegen naast lopend product </a:t>
            </a:r>
          </a:p>
        </p:txBody>
      </p:sp>
      <p:sp>
        <p:nvSpPr>
          <p:cNvPr id="25" name="Rectangle 24">
            <a:extLst>
              <a:ext uri="{FF2B5EF4-FFF2-40B4-BE49-F238E27FC236}">
                <a16:creationId xmlns:a16="http://schemas.microsoft.com/office/drawing/2014/main" id="{907EED0C-25AB-6DCC-C822-8D890EDF8B4D}"/>
              </a:ext>
            </a:extLst>
          </p:cNvPr>
          <p:cNvSpPr/>
          <p:nvPr/>
        </p:nvSpPr>
        <p:spPr>
          <a:xfrm>
            <a:off x="4053993" y="915880"/>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Volume aanpassen</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(frequentie = totaal binnen geldigheidsduur toewijzing) </a:t>
            </a:r>
            <a:endParaRPr lang="nl-NL" sz="105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4053993" y="2536408"/>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324000"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Verlengen &amp; Aanpassen omvang </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(frequentie &lt;&gt; totaal binnen geldigheidsduur toewijzing) aansluitend aan actuele toewijzing </a:t>
            </a:r>
            <a:endParaRPr lang="nl-NL" sz="105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4053992" y="4320463"/>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Ander product binnen </a:t>
            </a:r>
            <a:r>
              <a:rPr lang="nl-NL" sz="1050" b="1" err="1">
                <a:solidFill>
                  <a:srgbClr val="000000"/>
                </a:solidFill>
                <a:latin typeface="Verdana" panose="020B0604030504040204" pitchFamily="34" charset="0"/>
                <a:ea typeface="Verdana" panose="020B0604030504040204" pitchFamily="34" charset="0"/>
                <a:cs typeface="Verdana" panose="020B0604030504040204" pitchFamily="34" charset="0"/>
              </a:rPr>
              <a:t>geldig-heid</a:t>
            </a: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 actuele toewijzing </a:t>
            </a:r>
          </a:p>
        </p:txBody>
      </p:sp>
      <p:sp>
        <p:nvSpPr>
          <p:cNvPr id="33" name="Rectangle 32">
            <a:extLst>
              <a:ext uri="{FF2B5EF4-FFF2-40B4-BE49-F238E27FC236}">
                <a16:creationId xmlns:a16="http://schemas.microsoft.com/office/drawing/2014/main" id="{5F1D0A51-FF92-75AD-3BF9-1180ADEE8CBE}"/>
              </a:ext>
            </a:extLst>
          </p:cNvPr>
          <p:cNvSpPr/>
          <p:nvPr/>
        </p:nvSpPr>
        <p:spPr>
          <a:xfrm>
            <a:off x="5794614" y="915880"/>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Volume aanpassen</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(frequentie &lt;&gt; totaal binnen geldigheidsduur toewijzing) </a:t>
            </a:r>
            <a:endParaRPr lang="nl-NL" sz="105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5794614" y="2536408"/>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08000" tIns="0" rIns="108000" bIns="324000"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Verlengen &amp; Aanpassen omvang </a:t>
            </a:r>
          </a:p>
          <a:p>
            <a:pPr algn="ctr">
              <a:spcAft>
                <a:spcPts val="400"/>
              </a:spcAft>
            </a:pPr>
            <a:r>
              <a:rPr lang="nl-NL" sz="600">
                <a:solidFill>
                  <a:srgbClr val="000000"/>
                </a:solidFill>
                <a:latin typeface="Verdana" panose="020B0604030504040204" pitchFamily="34" charset="0"/>
                <a:ea typeface="Verdana" panose="020B0604030504040204" pitchFamily="34" charset="0"/>
                <a:cs typeface="Verdana" panose="020B0604030504040204" pitchFamily="34" charset="0"/>
              </a:rPr>
              <a:t>(frequentie &lt;&gt; totaal binnen geldigheidsduur toewijzing) binnen actuele toewijzing </a:t>
            </a:r>
            <a:endParaRPr lang="nl-NL" sz="110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5794613" y="4320463"/>
            <a:ext cx="168369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Ander product aansluitend aan geldigheid actuele toewijzing </a:t>
            </a:r>
          </a:p>
        </p:txBody>
      </p:sp>
      <p:sp>
        <p:nvSpPr>
          <p:cNvPr id="37" name="Rectangle 36">
            <a:extLst>
              <a:ext uri="{FF2B5EF4-FFF2-40B4-BE49-F238E27FC236}">
                <a16:creationId xmlns:a16="http://schemas.microsoft.com/office/drawing/2014/main" id="{59AF1656-37B8-91F9-14FF-B81FD75F015F}"/>
              </a:ext>
            </a:extLst>
          </p:cNvPr>
          <p:cNvSpPr/>
          <p:nvPr/>
        </p:nvSpPr>
        <p:spPr>
          <a:xfrm>
            <a:off x="7535234" y="915880"/>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Budget </a:t>
            </a:r>
            <a:b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aanpassen</a:t>
            </a:r>
          </a:p>
        </p:txBody>
      </p:sp>
      <p:sp>
        <p:nvSpPr>
          <p:cNvPr id="38" name="Rectangle 37">
            <a:extLst>
              <a:ext uri="{FF2B5EF4-FFF2-40B4-BE49-F238E27FC236}">
                <a16:creationId xmlns:a16="http://schemas.microsoft.com/office/drawing/2014/main" id="{3D9ACC94-BA57-475E-97EF-4C780B5C757C}"/>
              </a:ext>
            </a:extLst>
          </p:cNvPr>
          <p:cNvSpPr/>
          <p:nvPr/>
        </p:nvSpPr>
        <p:spPr>
          <a:xfrm>
            <a:off x="7535234" y="2536408"/>
            <a:ext cx="1571445" cy="1444352"/>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72000" rIns="180000" bIns="251999" rtlCol="0" anchor="ctr"/>
          <a:lstStyle/>
          <a:p>
            <a:pPr algn="ctr">
              <a:spcAft>
                <a:spcPts val="400"/>
              </a:spcAft>
            </a:pP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Verlengen </a:t>
            </a:r>
            <a:b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1050" b="1">
                <a:solidFill>
                  <a:srgbClr val="000000"/>
                </a:solidFill>
                <a:latin typeface="Verdana" panose="020B0604030504040204" pitchFamily="34" charset="0"/>
                <a:ea typeface="Verdana" panose="020B0604030504040204" pitchFamily="34" charset="0"/>
                <a:cs typeface="Verdana" panose="020B0604030504040204" pitchFamily="34" charset="0"/>
              </a:rPr>
              <a:t>&amp; aanpassen budget </a:t>
            </a:r>
          </a:p>
        </p:txBody>
      </p:sp>
      <p:sp>
        <p:nvSpPr>
          <p:cNvPr id="77" name="TextBox 76">
            <a:extLst>
              <a:ext uri="{FF2B5EF4-FFF2-40B4-BE49-F238E27FC236}">
                <a16:creationId xmlns:a16="http://schemas.microsoft.com/office/drawing/2014/main" id="{EB6A511D-C21C-DFC7-E82C-310A3732F06D}"/>
              </a:ext>
            </a:extLst>
          </p:cNvPr>
          <p:cNvSpPr txBox="1"/>
          <p:nvPr/>
        </p:nvSpPr>
        <p:spPr>
          <a:xfrm>
            <a:off x="2247815" y="661837"/>
            <a:ext cx="1107290" cy="18466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WIJZIGEN</a:t>
            </a:r>
          </a:p>
        </p:txBody>
      </p:sp>
      <p:sp>
        <p:nvSpPr>
          <p:cNvPr id="80" name="TextBox 79">
            <a:extLst>
              <a:ext uri="{FF2B5EF4-FFF2-40B4-BE49-F238E27FC236}">
                <a16:creationId xmlns:a16="http://schemas.microsoft.com/office/drawing/2014/main" id="{F8E06497-5BA6-3222-A855-EA15F5E9F734}"/>
              </a:ext>
            </a:extLst>
          </p:cNvPr>
          <p:cNvSpPr txBox="1"/>
          <p:nvPr/>
        </p:nvSpPr>
        <p:spPr>
          <a:xfrm>
            <a:off x="2247815" y="4079902"/>
            <a:ext cx="1107290" cy="18466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TOEVOEGEN</a:t>
            </a:r>
          </a:p>
        </p:txBody>
      </p:sp>
      <p:sp>
        <p:nvSpPr>
          <p:cNvPr id="83" name="TextBox 82">
            <a:extLst>
              <a:ext uri="{FF2B5EF4-FFF2-40B4-BE49-F238E27FC236}">
                <a16:creationId xmlns:a16="http://schemas.microsoft.com/office/drawing/2014/main" id="{A74540F6-3B19-08EA-8CF2-1223FAB4B9C1}"/>
              </a:ext>
            </a:extLst>
          </p:cNvPr>
          <p:cNvSpPr txBox="1"/>
          <p:nvPr/>
        </p:nvSpPr>
        <p:spPr>
          <a:xfrm>
            <a:off x="3994423" y="4080379"/>
            <a:ext cx="1107290" cy="18466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a:ln>
                  <a:noFill/>
                </a:ln>
                <a:solidFill>
                  <a:srgbClr val="000000">
                    <a:alpha val="30000"/>
                  </a:srgbClr>
                </a:solidFill>
                <a:effectLst/>
                <a:uLnTx/>
                <a:uFillTx/>
                <a:latin typeface="Verdana" panose="020B0604030504040204" pitchFamily="34" charset="0"/>
                <a:ea typeface="Verdana" panose="020B0604030504040204" pitchFamily="34" charset="0"/>
                <a:cs typeface="Verdana" panose="020B0604030504040204" pitchFamily="34" charset="0"/>
              </a:rPr>
              <a:t>VERVANGEN</a:t>
            </a:r>
          </a:p>
        </p:txBody>
      </p:sp>
      <p:grpSp>
        <p:nvGrpSpPr>
          <p:cNvPr id="68" name="Group 67">
            <a:extLst>
              <a:ext uri="{FF2B5EF4-FFF2-40B4-BE49-F238E27FC236}">
                <a16:creationId xmlns:a16="http://schemas.microsoft.com/office/drawing/2014/main" id="{625DAC96-4585-8F31-E762-0C3DB9BDBA12}"/>
              </a:ext>
            </a:extLst>
          </p:cNvPr>
          <p:cNvGrpSpPr/>
          <p:nvPr/>
        </p:nvGrpSpPr>
        <p:grpSpPr>
          <a:xfrm>
            <a:off x="2062017" y="6186346"/>
            <a:ext cx="1527228" cy="259355"/>
            <a:chOff x="7322564" y="6159113"/>
            <a:chExt cx="1847946" cy="313820"/>
          </a:xfrm>
        </p:grpSpPr>
        <p:sp>
          <p:nvSpPr>
            <p:cNvPr id="69" name="Rounded Rectangle 68">
              <a:extLst>
                <a:ext uri="{FF2B5EF4-FFF2-40B4-BE49-F238E27FC236}">
                  <a16:creationId xmlns:a16="http://schemas.microsoft.com/office/drawing/2014/main" id="{6F2A4453-3886-29BD-6D8B-9B3DF025FC1C}"/>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70" name="Rounded Rectangle 69">
              <a:extLst>
                <a:ext uri="{FF2B5EF4-FFF2-40B4-BE49-F238E27FC236}">
                  <a16:creationId xmlns:a16="http://schemas.microsoft.com/office/drawing/2014/main" id="{4191DA3D-30D9-1CEC-BBF5-478E467CFEB0}"/>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72" name="Graphic 71" descr="Arrow Right with solid fill">
              <a:extLst>
                <a:ext uri="{FF2B5EF4-FFF2-40B4-BE49-F238E27FC236}">
                  <a16:creationId xmlns:a16="http://schemas.microsoft.com/office/drawing/2014/main" id="{31A75A78-2A7F-565D-6511-3D8F114B5737}"/>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rot="10800000">
              <a:off x="7438019" y="6193435"/>
              <a:ext cx="109361" cy="245174"/>
            </a:xfrm>
            <a:prstGeom prst="rect">
              <a:avLst/>
            </a:prstGeom>
          </p:spPr>
        </p:pic>
        <p:sp>
          <p:nvSpPr>
            <p:cNvPr id="73" name="TextBox 72">
              <a:extLst>
                <a:ext uri="{FF2B5EF4-FFF2-40B4-BE49-F238E27FC236}">
                  <a16:creationId xmlns:a16="http://schemas.microsoft.com/office/drawing/2014/main" id="{F8095890-258A-E7C1-6DE2-0F041A5F4F15}"/>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cxnSp>
        <p:nvCxnSpPr>
          <p:cNvPr id="79" name="Straight Connector 78">
            <a:extLst>
              <a:ext uri="{FF2B5EF4-FFF2-40B4-BE49-F238E27FC236}">
                <a16:creationId xmlns:a16="http://schemas.microsoft.com/office/drawing/2014/main" id="{A3724FBA-2742-D689-D621-E4823291E8C6}"/>
              </a:ext>
            </a:extLst>
          </p:cNvPr>
          <p:cNvCxnSpPr/>
          <p:nvPr/>
        </p:nvCxnSpPr>
        <p:spPr>
          <a:xfrm>
            <a:off x="2313372" y="841235"/>
            <a:ext cx="6793307" cy="0"/>
          </a:xfrm>
          <a:prstGeom prst="line">
            <a:avLst/>
          </a:prstGeom>
          <a:ln>
            <a:solidFill>
              <a:srgbClr val="000000">
                <a:alpha val="30000"/>
              </a:srgb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0F9905CA-9A56-7B26-081A-4F45587A12BC}"/>
              </a:ext>
            </a:extLst>
          </p:cNvPr>
          <p:cNvCxnSpPr>
            <a:cxnSpLocks/>
          </p:cNvCxnSpPr>
          <p:nvPr/>
        </p:nvCxnSpPr>
        <p:spPr>
          <a:xfrm>
            <a:off x="2313372" y="4259300"/>
            <a:ext cx="1571445" cy="0"/>
          </a:xfrm>
          <a:prstGeom prst="line">
            <a:avLst/>
          </a:prstGeom>
          <a:ln>
            <a:solidFill>
              <a:srgbClr val="000000">
                <a:alpha val="30000"/>
              </a:srgb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67E6E9D4-C175-3A60-F866-BC9CC9854019}"/>
              </a:ext>
            </a:extLst>
          </p:cNvPr>
          <p:cNvCxnSpPr>
            <a:cxnSpLocks/>
          </p:cNvCxnSpPr>
          <p:nvPr/>
        </p:nvCxnSpPr>
        <p:spPr>
          <a:xfrm>
            <a:off x="4059980" y="4259777"/>
            <a:ext cx="3306078" cy="0"/>
          </a:xfrm>
          <a:prstGeom prst="line">
            <a:avLst/>
          </a:prstGeom>
          <a:ln>
            <a:solidFill>
              <a:srgbClr val="000000">
                <a:alpha val="30000"/>
              </a:srgbClr>
            </a:solidFill>
          </a:ln>
        </p:spPr>
        <p:style>
          <a:lnRef idx="1">
            <a:schemeClr val="accent1"/>
          </a:lnRef>
          <a:fillRef idx="0">
            <a:schemeClr val="accent1"/>
          </a:fillRef>
          <a:effectRef idx="0">
            <a:schemeClr val="accent1"/>
          </a:effectRef>
          <a:fontRef idx="minor">
            <a:schemeClr val="tx1"/>
          </a:fontRef>
        </p:style>
      </p:cxnSp>
      <p:grpSp>
        <p:nvGrpSpPr>
          <p:cNvPr id="5" name="Group 4">
            <a:extLst>
              <a:ext uri="{FF2B5EF4-FFF2-40B4-BE49-F238E27FC236}">
                <a16:creationId xmlns:a16="http://schemas.microsoft.com/office/drawing/2014/main" id="{858FCE8E-8CA3-2979-5C4E-FDBA745A804E}"/>
              </a:ext>
            </a:extLst>
          </p:cNvPr>
          <p:cNvGrpSpPr/>
          <p:nvPr/>
        </p:nvGrpSpPr>
        <p:grpSpPr>
          <a:xfrm>
            <a:off x="2988346" y="1965574"/>
            <a:ext cx="221496" cy="214343"/>
            <a:chOff x="2988346" y="1973463"/>
            <a:chExt cx="221496" cy="214343"/>
          </a:xfrm>
        </p:grpSpPr>
        <p:sp>
          <p:nvSpPr>
            <p:cNvPr id="7" name="Rounded Rectangle 6">
              <a:extLst>
                <a:ext uri="{FF2B5EF4-FFF2-40B4-BE49-F238E27FC236}">
                  <a16:creationId xmlns:a16="http://schemas.microsoft.com/office/drawing/2014/main" id="{D5CA98E9-3E33-9DE0-6077-8B07B57C443F}"/>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8" name="Graphic 7" descr="Add with solid fill">
              <a:extLst>
                <a:ext uri="{FF2B5EF4-FFF2-40B4-BE49-F238E27FC236}">
                  <a16:creationId xmlns:a16="http://schemas.microsoft.com/office/drawing/2014/main" id="{50696ACA-AF8F-4E0A-4E87-E51DA6924F79}"/>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049415" y="2029072"/>
              <a:ext cx="100597" cy="100597"/>
            </a:xfrm>
            <a:prstGeom prst="rect">
              <a:avLst/>
            </a:prstGeom>
          </p:spPr>
        </p:pic>
      </p:grpSp>
      <p:grpSp>
        <p:nvGrpSpPr>
          <p:cNvPr id="9" name="Group 8">
            <a:extLst>
              <a:ext uri="{FF2B5EF4-FFF2-40B4-BE49-F238E27FC236}">
                <a16:creationId xmlns:a16="http://schemas.microsoft.com/office/drawing/2014/main" id="{BEEF5EFA-22EB-037A-B9A2-F3928377DF84}"/>
              </a:ext>
            </a:extLst>
          </p:cNvPr>
          <p:cNvGrpSpPr/>
          <p:nvPr/>
        </p:nvGrpSpPr>
        <p:grpSpPr>
          <a:xfrm>
            <a:off x="4726253" y="1965574"/>
            <a:ext cx="221496" cy="214343"/>
            <a:chOff x="2988346" y="1973463"/>
            <a:chExt cx="221496" cy="214343"/>
          </a:xfrm>
        </p:grpSpPr>
        <p:sp>
          <p:nvSpPr>
            <p:cNvPr id="10" name="Rounded Rectangle 9">
              <a:extLst>
                <a:ext uri="{FF2B5EF4-FFF2-40B4-BE49-F238E27FC236}">
                  <a16:creationId xmlns:a16="http://schemas.microsoft.com/office/drawing/2014/main" id="{0FCFD775-0E4F-5A68-9285-15778934950B}"/>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4" name="Graphic 13" descr="Add with solid fill">
              <a:extLst>
                <a:ext uri="{FF2B5EF4-FFF2-40B4-BE49-F238E27FC236}">
                  <a16:creationId xmlns:a16="http://schemas.microsoft.com/office/drawing/2014/main" id="{3FDE616F-9B13-378E-49CD-4F63886EF7FE}"/>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049415" y="2029072"/>
              <a:ext cx="100597" cy="100597"/>
            </a:xfrm>
            <a:prstGeom prst="rect">
              <a:avLst/>
            </a:prstGeom>
          </p:spPr>
        </p:pic>
      </p:grpSp>
      <p:grpSp>
        <p:nvGrpSpPr>
          <p:cNvPr id="16" name="Group 15">
            <a:extLst>
              <a:ext uri="{FF2B5EF4-FFF2-40B4-BE49-F238E27FC236}">
                <a16:creationId xmlns:a16="http://schemas.microsoft.com/office/drawing/2014/main" id="{B0AE0CF9-DF91-8828-A5BD-EC34DE01209F}"/>
              </a:ext>
            </a:extLst>
          </p:cNvPr>
          <p:cNvGrpSpPr/>
          <p:nvPr/>
        </p:nvGrpSpPr>
        <p:grpSpPr>
          <a:xfrm>
            <a:off x="6464160" y="1965574"/>
            <a:ext cx="221496" cy="214343"/>
            <a:chOff x="2988346" y="1973463"/>
            <a:chExt cx="221496" cy="214343"/>
          </a:xfrm>
        </p:grpSpPr>
        <p:sp>
          <p:nvSpPr>
            <p:cNvPr id="18" name="Rounded Rectangle 17">
              <a:extLst>
                <a:ext uri="{FF2B5EF4-FFF2-40B4-BE49-F238E27FC236}">
                  <a16:creationId xmlns:a16="http://schemas.microsoft.com/office/drawing/2014/main" id="{A4ED000E-9759-E07C-B741-C9B37FED591C}"/>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9" name="Graphic 18" descr="Add with solid fill">
              <a:extLst>
                <a:ext uri="{FF2B5EF4-FFF2-40B4-BE49-F238E27FC236}">
                  <a16:creationId xmlns:a16="http://schemas.microsoft.com/office/drawing/2014/main" id="{30C4C187-0EDC-20DA-2BF2-A0F806C6BB33}"/>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049415" y="2029072"/>
              <a:ext cx="100597" cy="100597"/>
            </a:xfrm>
            <a:prstGeom prst="rect">
              <a:avLst/>
            </a:prstGeom>
          </p:spPr>
        </p:pic>
      </p:grpSp>
      <p:grpSp>
        <p:nvGrpSpPr>
          <p:cNvPr id="20" name="Group 19">
            <a:extLst>
              <a:ext uri="{FF2B5EF4-FFF2-40B4-BE49-F238E27FC236}">
                <a16:creationId xmlns:a16="http://schemas.microsoft.com/office/drawing/2014/main" id="{C65CCA02-D430-C99C-1A07-82659D23D475}"/>
              </a:ext>
            </a:extLst>
          </p:cNvPr>
          <p:cNvGrpSpPr/>
          <p:nvPr/>
        </p:nvGrpSpPr>
        <p:grpSpPr>
          <a:xfrm>
            <a:off x="8202067" y="1965574"/>
            <a:ext cx="221496" cy="214343"/>
            <a:chOff x="2988346" y="1973463"/>
            <a:chExt cx="221496" cy="214343"/>
          </a:xfrm>
        </p:grpSpPr>
        <p:sp>
          <p:nvSpPr>
            <p:cNvPr id="22" name="Rounded Rectangle 21">
              <a:extLst>
                <a:ext uri="{FF2B5EF4-FFF2-40B4-BE49-F238E27FC236}">
                  <a16:creationId xmlns:a16="http://schemas.microsoft.com/office/drawing/2014/main" id="{0F215D58-7DB3-95E3-D163-32E8714A0FC7}"/>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3" name="Graphic 22" descr="Add with solid fill">
              <a:extLst>
                <a:ext uri="{FF2B5EF4-FFF2-40B4-BE49-F238E27FC236}">
                  <a16:creationId xmlns:a16="http://schemas.microsoft.com/office/drawing/2014/main" id="{3D3F0A64-9F4C-F707-661B-AB91197AC10A}"/>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049415" y="2029072"/>
              <a:ext cx="100597" cy="100597"/>
            </a:xfrm>
            <a:prstGeom prst="rect">
              <a:avLst/>
            </a:prstGeom>
          </p:spPr>
        </p:pic>
      </p:grpSp>
      <p:grpSp>
        <p:nvGrpSpPr>
          <p:cNvPr id="24" name="Group 23">
            <a:extLst>
              <a:ext uri="{FF2B5EF4-FFF2-40B4-BE49-F238E27FC236}">
                <a16:creationId xmlns:a16="http://schemas.microsoft.com/office/drawing/2014/main" id="{66F6FD0E-6381-3654-DF06-41C3961FB191}"/>
              </a:ext>
            </a:extLst>
          </p:cNvPr>
          <p:cNvGrpSpPr/>
          <p:nvPr/>
        </p:nvGrpSpPr>
        <p:grpSpPr>
          <a:xfrm>
            <a:off x="2988346" y="3578325"/>
            <a:ext cx="221496" cy="214343"/>
            <a:chOff x="2988346" y="1973463"/>
            <a:chExt cx="221496" cy="214343"/>
          </a:xfrm>
        </p:grpSpPr>
        <p:sp>
          <p:nvSpPr>
            <p:cNvPr id="32" name="Rounded Rectangle 31">
              <a:extLst>
                <a:ext uri="{FF2B5EF4-FFF2-40B4-BE49-F238E27FC236}">
                  <a16:creationId xmlns:a16="http://schemas.microsoft.com/office/drawing/2014/main" id="{DBB04427-3A0C-1944-FEE0-FC7FC2BB61B7}"/>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36" name="Graphic 35" descr="Add with solid fill">
              <a:extLst>
                <a:ext uri="{FF2B5EF4-FFF2-40B4-BE49-F238E27FC236}">
                  <a16:creationId xmlns:a16="http://schemas.microsoft.com/office/drawing/2014/main" id="{929EF080-5519-EAEE-D564-5CA17BA27124}"/>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049415" y="2029072"/>
              <a:ext cx="100597" cy="100597"/>
            </a:xfrm>
            <a:prstGeom prst="rect">
              <a:avLst/>
            </a:prstGeom>
          </p:spPr>
        </p:pic>
      </p:grpSp>
      <p:grpSp>
        <p:nvGrpSpPr>
          <p:cNvPr id="39" name="Group 38">
            <a:extLst>
              <a:ext uri="{FF2B5EF4-FFF2-40B4-BE49-F238E27FC236}">
                <a16:creationId xmlns:a16="http://schemas.microsoft.com/office/drawing/2014/main" id="{E09F0571-B6D7-C362-B0A3-DB7158139C74}"/>
              </a:ext>
            </a:extLst>
          </p:cNvPr>
          <p:cNvGrpSpPr/>
          <p:nvPr/>
        </p:nvGrpSpPr>
        <p:grpSpPr>
          <a:xfrm>
            <a:off x="4726253" y="3578325"/>
            <a:ext cx="221496" cy="214343"/>
            <a:chOff x="2988346" y="1973463"/>
            <a:chExt cx="221496" cy="214343"/>
          </a:xfrm>
        </p:grpSpPr>
        <p:sp>
          <p:nvSpPr>
            <p:cNvPr id="40" name="Rounded Rectangle 39">
              <a:extLst>
                <a:ext uri="{FF2B5EF4-FFF2-40B4-BE49-F238E27FC236}">
                  <a16:creationId xmlns:a16="http://schemas.microsoft.com/office/drawing/2014/main" id="{9EBCB1A8-A99B-41EA-5705-48FD530E9FD1}"/>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67" name="Graphic 66" descr="Add with solid fill">
              <a:extLst>
                <a:ext uri="{FF2B5EF4-FFF2-40B4-BE49-F238E27FC236}">
                  <a16:creationId xmlns:a16="http://schemas.microsoft.com/office/drawing/2014/main" id="{BAE8B65C-EFB4-3232-55BF-8B1003FCD9F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049415" y="2029072"/>
              <a:ext cx="100597" cy="100597"/>
            </a:xfrm>
            <a:prstGeom prst="rect">
              <a:avLst/>
            </a:prstGeom>
          </p:spPr>
        </p:pic>
      </p:grpSp>
      <p:grpSp>
        <p:nvGrpSpPr>
          <p:cNvPr id="78" name="Group 77">
            <a:extLst>
              <a:ext uri="{FF2B5EF4-FFF2-40B4-BE49-F238E27FC236}">
                <a16:creationId xmlns:a16="http://schemas.microsoft.com/office/drawing/2014/main" id="{35D2D5CF-9D4F-1861-179B-4F75F53C0ECF}"/>
              </a:ext>
            </a:extLst>
          </p:cNvPr>
          <p:cNvGrpSpPr/>
          <p:nvPr/>
        </p:nvGrpSpPr>
        <p:grpSpPr>
          <a:xfrm>
            <a:off x="6464160" y="3578325"/>
            <a:ext cx="221496" cy="214343"/>
            <a:chOff x="2988346" y="1973463"/>
            <a:chExt cx="221496" cy="214343"/>
          </a:xfrm>
        </p:grpSpPr>
        <p:sp>
          <p:nvSpPr>
            <p:cNvPr id="82" name="Rounded Rectangle 81">
              <a:extLst>
                <a:ext uri="{FF2B5EF4-FFF2-40B4-BE49-F238E27FC236}">
                  <a16:creationId xmlns:a16="http://schemas.microsoft.com/office/drawing/2014/main" id="{84A9BCD3-8E55-A488-9D7E-7978315A9E37}"/>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85" name="Graphic 84" descr="Add with solid fill">
              <a:extLst>
                <a:ext uri="{FF2B5EF4-FFF2-40B4-BE49-F238E27FC236}">
                  <a16:creationId xmlns:a16="http://schemas.microsoft.com/office/drawing/2014/main" id="{64018B2D-46C9-43D9-07B9-0809CC690431}"/>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049415" y="2029072"/>
              <a:ext cx="100597" cy="100597"/>
            </a:xfrm>
            <a:prstGeom prst="rect">
              <a:avLst/>
            </a:prstGeom>
          </p:spPr>
        </p:pic>
      </p:grpSp>
      <p:grpSp>
        <p:nvGrpSpPr>
          <p:cNvPr id="107" name="Group 106">
            <a:extLst>
              <a:ext uri="{FF2B5EF4-FFF2-40B4-BE49-F238E27FC236}">
                <a16:creationId xmlns:a16="http://schemas.microsoft.com/office/drawing/2014/main" id="{383107C0-E2B9-4DF3-9ABD-B9BEDB26E107}"/>
              </a:ext>
            </a:extLst>
          </p:cNvPr>
          <p:cNvGrpSpPr/>
          <p:nvPr/>
        </p:nvGrpSpPr>
        <p:grpSpPr>
          <a:xfrm>
            <a:off x="8202067" y="3578325"/>
            <a:ext cx="221496" cy="214343"/>
            <a:chOff x="2988346" y="1973463"/>
            <a:chExt cx="221496" cy="214343"/>
          </a:xfrm>
        </p:grpSpPr>
        <p:sp>
          <p:nvSpPr>
            <p:cNvPr id="111" name="Rounded Rectangle 110">
              <a:extLst>
                <a:ext uri="{FF2B5EF4-FFF2-40B4-BE49-F238E27FC236}">
                  <a16:creationId xmlns:a16="http://schemas.microsoft.com/office/drawing/2014/main" id="{127C1585-BF5C-93EC-39C2-4EF3D4D5DCB7}"/>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12" name="Graphic 111" descr="Add with solid fill">
              <a:extLst>
                <a:ext uri="{FF2B5EF4-FFF2-40B4-BE49-F238E27FC236}">
                  <a16:creationId xmlns:a16="http://schemas.microsoft.com/office/drawing/2014/main" id="{8FE15A8F-22F6-5FCE-67A9-8652EF112CD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049415" y="2029072"/>
              <a:ext cx="100597" cy="100597"/>
            </a:xfrm>
            <a:prstGeom prst="rect">
              <a:avLst/>
            </a:prstGeom>
          </p:spPr>
        </p:pic>
      </p:grpSp>
      <p:grpSp>
        <p:nvGrpSpPr>
          <p:cNvPr id="113" name="Group 112">
            <a:extLst>
              <a:ext uri="{FF2B5EF4-FFF2-40B4-BE49-F238E27FC236}">
                <a16:creationId xmlns:a16="http://schemas.microsoft.com/office/drawing/2014/main" id="{74C2FCA5-454D-B797-FDA3-72894C51260B}"/>
              </a:ext>
            </a:extLst>
          </p:cNvPr>
          <p:cNvGrpSpPr/>
          <p:nvPr/>
        </p:nvGrpSpPr>
        <p:grpSpPr>
          <a:xfrm>
            <a:off x="2988346" y="5381646"/>
            <a:ext cx="221496" cy="214343"/>
            <a:chOff x="2988346" y="1973463"/>
            <a:chExt cx="221496" cy="214343"/>
          </a:xfrm>
        </p:grpSpPr>
        <p:sp>
          <p:nvSpPr>
            <p:cNvPr id="114" name="Rounded Rectangle 113">
              <a:extLst>
                <a:ext uri="{FF2B5EF4-FFF2-40B4-BE49-F238E27FC236}">
                  <a16:creationId xmlns:a16="http://schemas.microsoft.com/office/drawing/2014/main" id="{D081E46D-2998-5E11-DE32-5C4017872909}"/>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15" name="Graphic 114" descr="Add with solid fill">
              <a:extLst>
                <a:ext uri="{FF2B5EF4-FFF2-40B4-BE49-F238E27FC236}">
                  <a16:creationId xmlns:a16="http://schemas.microsoft.com/office/drawing/2014/main" id="{64577E40-BA98-B619-D7EF-76BC25379EB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049415" y="2029072"/>
              <a:ext cx="100597" cy="100597"/>
            </a:xfrm>
            <a:prstGeom prst="rect">
              <a:avLst/>
            </a:prstGeom>
          </p:spPr>
        </p:pic>
      </p:grpSp>
      <p:grpSp>
        <p:nvGrpSpPr>
          <p:cNvPr id="116" name="Group 115">
            <a:extLst>
              <a:ext uri="{FF2B5EF4-FFF2-40B4-BE49-F238E27FC236}">
                <a16:creationId xmlns:a16="http://schemas.microsoft.com/office/drawing/2014/main" id="{6074768F-3C9D-65A0-6C1E-161E2E17C77B}"/>
              </a:ext>
            </a:extLst>
          </p:cNvPr>
          <p:cNvGrpSpPr/>
          <p:nvPr/>
        </p:nvGrpSpPr>
        <p:grpSpPr>
          <a:xfrm>
            <a:off x="4726253" y="5381646"/>
            <a:ext cx="221496" cy="214343"/>
            <a:chOff x="2988346" y="1973463"/>
            <a:chExt cx="221496" cy="214343"/>
          </a:xfrm>
        </p:grpSpPr>
        <p:sp>
          <p:nvSpPr>
            <p:cNvPr id="117" name="Rounded Rectangle 116">
              <a:extLst>
                <a:ext uri="{FF2B5EF4-FFF2-40B4-BE49-F238E27FC236}">
                  <a16:creationId xmlns:a16="http://schemas.microsoft.com/office/drawing/2014/main" id="{79F179BD-89A7-E23E-00BD-12442F046EA3}"/>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18" name="Graphic 117" descr="Add with solid fill">
              <a:extLst>
                <a:ext uri="{FF2B5EF4-FFF2-40B4-BE49-F238E27FC236}">
                  <a16:creationId xmlns:a16="http://schemas.microsoft.com/office/drawing/2014/main" id="{496747B8-084D-EE2C-54CE-541E1F00B655}"/>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049415" y="2029072"/>
              <a:ext cx="100597" cy="100597"/>
            </a:xfrm>
            <a:prstGeom prst="rect">
              <a:avLst/>
            </a:prstGeom>
          </p:spPr>
        </p:pic>
      </p:grpSp>
      <p:grpSp>
        <p:nvGrpSpPr>
          <p:cNvPr id="119" name="Group 118">
            <a:extLst>
              <a:ext uri="{FF2B5EF4-FFF2-40B4-BE49-F238E27FC236}">
                <a16:creationId xmlns:a16="http://schemas.microsoft.com/office/drawing/2014/main" id="{755D1A5F-4110-86FF-7907-F4AE7B963A6E}"/>
              </a:ext>
            </a:extLst>
          </p:cNvPr>
          <p:cNvGrpSpPr/>
          <p:nvPr/>
        </p:nvGrpSpPr>
        <p:grpSpPr>
          <a:xfrm>
            <a:off x="6515078" y="5381646"/>
            <a:ext cx="221496" cy="214343"/>
            <a:chOff x="2988346" y="1973463"/>
            <a:chExt cx="221496" cy="214343"/>
          </a:xfrm>
        </p:grpSpPr>
        <p:sp>
          <p:nvSpPr>
            <p:cNvPr id="120" name="Rounded Rectangle 119">
              <a:extLst>
                <a:ext uri="{FF2B5EF4-FFF2-40B4-BE49-F238E27FC236}">
                  <a16:creationId xmlns:a16="http://schemas.microsoft.com/office/drawing/2014/main" id="{CFFBFFDF-DF80-06D3-4DA0-F55623CFD0BA}"/>
                </a:ext>
              </a:extLst>
            </p:cNvPr>
            <p:cNvSpPr/>
            <p:nvPr/>
          </p:nvSpPr>
          <p:spPr>
            <a:xfrm rot="10800000">
              <a:off x="2988346" y="1973463"/>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21" name="Graphic 120" descr="Add with solid fill">
              <a:extLst>
                <a:ext uri="{FF2B5EF4-FFF2-40B4-BE49-F238E27FC236}">
                  <a16:creationId xmlns:a16="http://schemas.microsoft.com/office/drawing/2014/main" id="{C3D88526-CAF2-49C0-0522-6549C3FE0C2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3049415" y="2029072"/>
              <a:ext cx="100597" cy="100597"/>
            </a:xfrm>
            <a:prstGeom prst="rect">
              <a:avLst/>
            </a:prstGeom>
          </p:spPr>
        </p:pic>
      </p:grpSp>
      <p:sp>
        <p:nvSpPr>
          <p:cNvPr id="86" name="Rectangle 85">
            <a:hlinkClick r:id="rId9" action="ppaction://hlinksldjump"/>
            <a:extLst>
              <a:ext uri="{FF2B5EF4-FFF2-40B4-BE49-F238E27FC236}">
                <a16:creationId xmlns:a16="http://schemas.microsoft.com/office/drawing/2014/main" id="{8D526E37-326F-1614-08E0-35F95B7D40D9}"/>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Rectangle 86">
            <a:hlinkClick r:id="rId10" action="ppaction://hlinksldjump"/>
            <a:extLst>
              <a:ext uri="{FF2B5EF4-FFF2-40B4-BE49-F238E27FC236}">
                <a16:creationId xmlns:a16="http://schemas.microsoft.com/office/drawing/2014/main" id="{33C37558-20F6-987C-FC22-53076CD226FB}"/>
              </a:ext>
            </a:extLst>
          </p:cNvPr>
          <p:cNvSpPr/>
          <p:nvPr/>
        </p:nvSpPr>
        <p:spPr>
          <a:xfrm>
            <a:off x="2313372" y="893843"/>
            <a:ext cx="1571445" cy="14604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Rectangle 87">
            <a:hlinkClick r:id="rId11" action="ppaction://hlinksldjump"/>
            <a:extLst>
              <a:ext uri="{FF2B5EF4-FFF2-40B4-BE49-F238E27FC236}">
                <a16:creationId xmlns:a16="http://schemas.microsoft.com/office/drawing/2014/main" id="{0D71AB83-4518-7DA8-4BCD-3DAECF2BAF6C}"/>
              </a:ext>
            </a:extLst>
          </p:cNvPr>
          <p:cNvSpPr/>
          <p:nvPr/>
        </p:nvSpPr>
        <p:spPr>
          <a:xfrm>
            <a:off x="4053991" y="890760"/>
            <a:ext cx="1571445" cy="14604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Rectangle 88">
            <a:hlinkClick r:id="rId12" action="ppaction://hlinksldjump"/>
            <a:extLst>
              <a:ext uri="{FF2B5EF4-FFF2-40B4-BE49-F238E27FC236}">
                <a16:creationId xmlns:a16="http://schemas.microsoft.com/office/drawing/2014/main" id="{9AB46036-1840-7B50-8533-CDA279429CB9}"/>
              </a:ext>
            </a:extLst>
          </p:cNvPr>
          <p:cNvSpPr/>
          <p:nvPr/>
        </p:nvSpPr>
        <p:spPr>
          <a:xfrm>
            <a:off x="5766150" y="901921"/>
            <a:ext cx="1571445" cy="14604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Rectangle 89">
            <a:hlinkClick r:id="rId13" action="ppaction://hlinksldjump"/>
            <a:extLst>
              <a:ext uri="{FF2B5EF4-FFF2-40B4-BE49-F238E27FC236}">
                <a16:creationId xmlns:a16="http://schemas.microsoft.com/office/drawing/2014/main" id="{52B823E5-13E0-C8EB-3515-FB081ECB55EA}"/>
              </a:ext>
            </a:extLst>
          </p:cNvPr>
          <p:cNvSpPr/>
          <p:nvPr/>
        </p:nvSpPr>
        <p:spPr>
          <a:xfrm>
            <a:off x="7506769" y="898838"/>
            <a:ext cx="1571445" cy="14604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Rectangle 90">
            <a:hlinkClick r:id="rId14" action="ppaction://hlinksldjump"/>
            <a:extLst>
              <a:ext uri="{FF2B5EF4-FFF2-40B4-BE49-F238E27FC236}">
                <a16:creationId xmlns:a16="http://schemas.microsoft.com/office/drawing/2014/main" id="{A32E60AC-0433-62E8-704C-939FB1AD4209}"/>
              </a:ext>
            </a:extLst>
          </p:cNvPr>
          <p:cNvSpPr/>
          <p:nvPr/>
        </p:nvSpPr>
        <p:spPr>
          <a:xfrm>
            <a:off x="2313372" y="2533141"/>
            <a:ext cx="1571445" cy="14443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Rectangle 91">
            <a:hlinkClick r:id="rId15" action="ppaction://hlinksldjump"/>
            <a:extLst>
              <a:ext uri="{FF2B5EF4-FFF2-40B4-BE49-F238E27FC236}">
                <a16:creationId xmlns:a16="http://schemas.microsoft.com/office/drawing/2014/main" id="{84C9A64B-E690-840E-BA4E-1A1308A36BF1}"/>
              </a:ext>
            </a:extLst>
          </p:cNvPr>
          <p:cNvSpPr/>
          <p:nvPr/>
        </p:nvSpPr>
        <p:spPr>
          <a:xfrm>
            <a:off x="4050149" y="2536408"/>
            <a:ext cx="1571445" cy="1438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Rectangle 92">
            <a:hlinkClick r:id="rId16" action="ppaction://hlinksldjump"/>
            <a:extLst>
              <a:ext uri="{FF2B5EF4-FFF2-40B4-BE49-F238E27FC236}">
                <a16:creationId xmlns:a16="http://schemas.microsoft.com/office/drawing/2014/main" id="{6F032111-2CAA-0F66-4810-80C0EEFC87B2}"/>
              </a:ext>
            </a:extLst>
          </p:cNvPr>
          <p:cNvSpPr/>
          <p:nvPr/>
        </p:nvSpPr>
        <p:spPr>
          <a:xfrm>
            <a:off x="5786926" y="2547569"/>
            <a:ext cx="1571445" cy="1438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Rectangle 93">
            <a:hlinkClick r:id="rId17" action="ppaction://hlinksldjump"/>
            <a:extLst>
              <a:ext uri="{FF2B5EF4-FFF2-40B4-BE49-F238E27FC236}">
                <a16:creationId xmlns:a16="http://schemas.microsoft.com/office/drawing/2014/main" id="{A64AF85D-EA65-5BDA-45C1-81319C55C66E}"/>
              </a:ext>
            </a:extLst>
          </p:cNvPr>
          <p:cNvSpPr/>
          <p:nvPr/>
        </p:nvSpPr>
        <p:spPr>
          <a:xfrm>
            <a:off x="7523703" y="2538136"/>
            <a:ext cx="1571445" cy="14443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Rectangle 94">
            <a:hlinkClick r:id="rId18" action="ppaction://hlinksldjump"/>
            <a:extLst>
              <a:ext uri="{FF2B5EF4-FFF2-40B4-BE49-F238E27FC236}">
                <a16:creationId xmlns:a16="http://schemas.microsoft.com/office/drawing/2014/main" id="{2BA7FDF5-CE2D-9B77-A255-5310D228201C}"/>
              </a:ext>
            </a:extLst>
          </p:cNvPr>
          <p:cNvSpPr/>
          <p:nvPr/>
        </p:nvSpPr>
        <p:spPr>
          <a:xfrm>
            <a:off x="2313372" y="4323069"/>
            <a:ext cx="1571445" cy="14604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Rectangle 95">
            <a:hlinkClick r:id="rId19" action="ppaction://hlinksldjump"/>
            <a:extLst>
              <a:ext uri="{FF2B5EF4-FFF2-40B4-BE49-F238E27FC236}">
                <a16:creationId xmlns:a16="http://schemas.microsoft.com/office/drawing/2014/main" id="{BAA6C584-742D-A0C4-C4D9-CB07F0C8CBD7}"/>
              </a:ext>
            </a:extLst>
          </p:cNvPr>
          <p:cNvSpPr/>
          <p:nvPr/>
        </p:nvSpPr>
        <p:spPr>
          <a:xfrm>
            <a:off x="4053991" y="4319986"/>
            <a:ext cx="1571445" cy="14604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Rectangle 96">
            <a:hlinkClick r:id="rId20" action="ppaction://hlinksldjump"/>
            <a:extLst>
              <a:ext uri="{FF2B5EF4-FFF2-40B4-BE49-F238E27FC236}">
                <a16:creationId xmlns:a16="http://schemas.microsoft.com/office/drawing/2014/main" id="{D9EE26DB-BD8B-4412-64D6-E9890E019B73}"/>
              </a:ext>
            </a:extLst>
          </p:cNvPr>
          <p:cNvSpPr/>
          <p:nvPr/>
        </p:nvSpPr>
        <p:spPr>
          <a:xfrm>
            <a:off x="5766150" y="4328859"/>
            <a:ext cx="1712158" cy="14627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Rectangle 107">
            <a:hlinkClick r:id="rId21" action="ppaction://hlinksldjump"/>
            <a:extLst>
              <a:ext uri="{FF2B5EF4-FFF2-40B4-BE49-F238E27FC236}">
                <a16:creationId xmlns:a16="http://schemas.microsoft.com/office/drawing/2014/main" id="{100B8FE9-362D-3DC7-387B-EE6CE61998CC}"/>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Rectangle 108">
            <a:hlinkClick r:id="rId9" action="ppaction://hlinksldjump"/>
            <a:extLst>
              <a:ext uri="{FF2B5EF4-FFF2-40B4-BE49-F238E27FC236}">
                <a16:creationId xmlns:a16="http://schemas.microsoft.com/office/drawing/2014/main" id="{1183D234-604B-6E54-77CA-0F36BDABB517}"/>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Rectangle 109">
            <a:hlinkClick r:id="rId22" action="ppaction://hlinksldjump"/>
            <a:extLst>
              <a:ext uri="{FF2B5EF4-FFF2-40B4-BE49-F238E27FC236}">
                <a16:creationId xmlns:a16="http://schemas.microsoft.com/office/drawing/2014/main" id="{1613C9C7-E6CD-1B26-7FE3-16421DBB5828}"/>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33161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55193" y="-9232"/>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3"/>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4">
            <a:extLst>
              <a:ext uri="{96DAC541-7B7A-43D3-8B79-37D633B846F1}">
                <asvg:svgBlip xmlns:asvg="http://schemas.microsoft.com/office/drawing/2016/SVG/main" r:embed="rId5"/>
              </a:ext>
            </a:extLst>
          </a:blip>
          <a:srcRect l="55394" r="-1"/>
          <a:stretch/>
        </p:blipFill>
        <p:spPr>
          <a:xfrm>
            <a:off x="299531" y="2461428"/>
            <a:ext cx="81749" cy="183269"/>
          </a:xfrm>
          <a:prstGeom prst="rect">
            <a:avLst/>
          </a:prstGeom>
        </p:spPr>
      </p:pic>
      <p:grpSp>
        <p:nvGrpSpPr>
          <p:cNvPr id="5" name="Group 4">
            <a:extLst>
              <a:ext uri="{FF2B5EF4-FFF2-40B4-BE49-F238E27FC236}">
                <a16:creationId xmlns:a16="http://schemas.microsoft.com/office/drawing/2014/main" id="{958D2542-98EB-E018-2300-4DC363900CCD}"/>
              </a:ext>
            </a:extLst>
          </p:cNvPr>
          <p:cNvGrpSpPr/>
          <p:nvPr/>
        </p:nvGrpSpPr>
        <p:grpSpPr>
          <a:xfrm>
            <a:off x="2062017" y="6186346"/>
            <a:ext cx="1527228" cy="259355"/>
            <a:chOff x="7322564" y="6159113"/>
            <a:chExt cx="1847946" cy="313820"/>
          </a:xfrm>
        </p:grpSpPr>
        <p:sp>
          <p:nvSpPr>
            <p:cNvPr id="7" name="Rounded Rectangle 6">
              <a:extLst>
                <a:ext uri="{FF2B5EF4-FFF2-40B4-BE49-F238E27FC236}">
                  <a16:creationId xmlns:a16="http://schemas.microsoft.com/office/drawing/2014/main" id="{C503C0B4-EBA4-8E44-9033-161E8B54BDFD}"/>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a:extLst>
                <a:ext uri="{FF2B5EF4-FFF2-40B4-BE49-F238E27FC236}">
                  <a16:creationId xmlns:a16="http://schemas.microsoft.com/office/drawing/2014/main" id="{AE7C120A-3F51-52A0-D590-48C5E6AB92F6}"/>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Graphic 8" descr="Arrow Right with solid fill">
              <a:extLst>
                <a:ext uri="{FF2B5EF4-FFF2-40B4-BE49-F238E27FC236}">
                  <a16:creationId xmlns:a16="http://schemas.microsoft.com/office/drawing/2014/main" id="{FA8D6C14-2D8F-65B1-B6D9-F4B7B8242B8A}"/>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55394" r="-1"/>
            <a:stretch/>
          </p:blipFill>
          <p:spPr>
            <a:xfrm rot="10800000">
              <a:off x="7438019" y="6193435"/>
              <a:ext cx="109361" cy="245174"/>
            </a:xfrm>
            <a:prstGeom prst="rect">
              <a:avLst/>
            </a:prstGeom>
          </p:spPr>
        </p:pic>
        <p:sp>
          <p:nvSpPr>
            <p:cNvPr id="10" name="TextBox 9">
              <a:extLst>
                <a:ext uri="{FF2B5EF4-FFF2-40B4-BE49-F238E27FC236}">
                  <a16:creationId xmlns:a16="http://schemas.microsoft.com/office/drawing/2014/main" id="{8FC66FA1-54C6-A2EB-3967-881EB362BE34}"/>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70525"/>
            <a:ext cx="7195746" cy="509429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8" y="1557758"/>
            <a:ext cx="3061165" cy="584775"/>
          </a:xfrm>
          <a:prstGeom prst="rect">
            <a:avLst/>
          </a:prstGeom>
          <a:noFill/>
        </p:spPr>
        <p:txBody>
          <a:bodyPr wrap="square">
            <a:spAutoFit/>
          </a:bodyPr>
          <a:lstStyle/>
          <a:p>
            <a:pPr lvl="0"/>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Looptijd aanpassen (verlengen/verkorten) </a:t>
            </a:r>
          </a:p>
        </p:txBody>
      </p:sp>
      <p:sp>
        <p:nvSpPr>
          <p:cNvPr id="47" name="Rounded Rectangle 46">
            <a:extLst>
              <a:ext uri="{FF2B5EF4-FFF2-40B4-BE49-F238E27FC236}">
                <a16:creationId xmlns:a16="http://schemas.microsoft.com/office/drawing/2014/main" id="{BC8412F5-78A5-AFE7-909B-14649F379793}"/>
              </a:ext>
            </a:extLst>
          </p:cNvPr>
          <p:cNvSpPr/>
          <p:nvPr/>
        </p:nvSpPr>
        <p:spPr>
          <a:xfrm>
            <a:off x="2989659" y="2358945"/>
            <a:ext cx="1270258"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lvl="0" algn="ctr" defTabSz="914400">
              <a:defRPr/>
            </a:pPr>
            <a:r>
              <a:rPr lang="nl-NL" sz="800">
                <a:solidFill>
                  <a:srgbClr val="000000"/>
                </a:solidFill>
                <a:latin typeface="Verdana" panose="020B0604030504040204" pitchFamily="34" charset="0"/>
                <a:ea typeface="Verdana" panose="020B0604030504040204" pitchFamily="34" charset="0"/>
                <a:cs typeface="Verdana" panose="020B0604030504040204" pitchFamily="34" charset="0"/>
              </a:rPr>
              <a:t>Te Wijzigen Product</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2511060240"/>
              </p:ext>
            </p:extLst>
          </p:nvPr>
        </p:nvGraphicFramePr>
        <p:xfrm>
          <a:off x="2989659" y="2818695"/>
          <a:ext cx="5678480" cy="2621280"/>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a:t>
                      </a:r>
                      <a:r>
                        <a:rPr lang="nl-NL" sz="1000" b="0" i="0" noProof="0" err="1">
                          <a:solidFill>
                            <a:srgbClr val="000000"/>
                          </a:solidFill>
                          <a:latin typeface="Verdana" panose="020B0604030504040204" pitchFamily="34" charset="0"/>
                          <a:ea typeface="Verdana" panose="020B0604030504040204" pitchFamily="34" charset="0"/>
                          <a:cs typeface="Verdana" panose="020B0604030504040204" pitchFamily="34" charset="0"/>
                        </a:rPr>
                        <a:t>einddatum</a:t>
                      </a: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 vullen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indien gevuld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indien gevuld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33431435"/>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indien gevuld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558395638"/>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 </a:t>
                      </a:r>
                    </a:p>
                    <a:p>
                      <a:endPar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marL="0" marR="0" lvl="0" indent="0" algn="l" defTabSz="742950" rtl="0" eaLnBrk="1" fontAlgn="auto" latinLnBrk="0" hangingPunct="1">
                        <a:lnSpc>
                          <a:spcPct val="100000"/>
                        </a:lnSpc>
                        <a:spcBef>
                          <a:spcPts val="0"/>
                        </a:spcBef>
                        <a:spcAft>
                          <a:spcPts val="0"/>
                        </a:spcAft>
                        <a:buClrTx/>
                        <a:buSzTx/>
                        <a:buFontTx/>
                        <a:buNone/>
                        <a:tabLst/>
                        <a:defRPr/>
                      </a:pPr>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 indien gevuld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bl>
          </a:graphicData>
        </a:graphic>
      </p:graphicFrame>
      <p:sp>
        <p:nvSpPr>
          <p:cNvPr id="49" name="Rectangle 48">
            <a:hlinkClick r:id="rId10" action="ppaction://hlinksldjump"/>
            <a:extLst>
              <a:ext uri="{FF2B5EF4-FFF2-40B4-BE49-F238E27FC236}">
                <a16:creationId xmlns:a16="http://schemas.microsoft.com/office/drawing/2014/main" id="{3E87DD6A-B147-4195-10E8-FCB6EA45A40F}"/>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11" action="ppaction://hlinksldjump"/>
            <a:extLst>
              <a:ext uri="{FF2B5EF4-FFF2-40B4-BE49-F238E27FC236}">
                <a16:creationId xmlns:a16="http://schemas.microsoft.com/office/drawing/2014/main" id="{FA000E51-24F2-E382-171E-3F9167E5FBF6}"/>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hlinkClick r:id="rId12" action="ppaction://hlinksldjump"/>
            <a:extLst>
              <a:ext uri="{FF2B5EF4-FFF2-40B4-BE49-F238E27FC236}">
                <a16:creationId xmlns:a16="http://schemas.microsoft.com/office/drawing/2014/main" id="{492F5349-8671-5DBA-F62B-0A0102688C24}"/>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hlinkClick r:id="rId13" action="ppaction://hlinksldjump"/>
            <a:extLst>
              <a:ext uri="{FF2B5EF4-FFF2-40B4-BE49-F238E27FC236}">
                <a16:creationId xmlns:a16="http://schemas.microsoft.com/office/drawing/2014/main" id="{E8519E4C-BA36-1307-73E9-379501F819C8}"/>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hlinkClick r:id="rId12" action="ppaction://hlinksldjump"/>
            <a:extLst>
              <a:ext uri="{FF2B5EF4-FFF2-40B4-BE49-F238E27FC236}">
                <a16:creationId xmlns:a16="http://schemas.microsoft.com/office/drawing/2014/main" id="{D417EF61-F2E5-1A5E-543D-916C8D288770}"/>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207442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299531" y="2461428"/>
            <a:ext cx="81749" cy="183269"/>
          </a:xfrm>
          <a:prstGeom prst="rect">
            <a:avLst/>
          </a:prstGeom>
        </p:spPr>
      </p:pic>
      <p:grpSp>
        <p:nvGrpSpPr>
          <p:cNvPr id="5" name="Group 4">
            <a:extLst>
              <a:ext uri="{FF2B5EF4-FFF2-40B4-BE49-F238E27FC236}">
                <a16:creationId xmlns:a16="http://schemas.microsoft.com/office/drawing/2014/main" id="{958D2542-98EB-E018-2300-4DC363900CCD}"/>
              </a:ext>
            </a:extLst>
          </p:cNvPr>
          <p:cNvGrpSpPr/>
          <p:nvPr/>
        </p:nvGrpSpPr>
        <p:grpSpPr>
          <a:xfrm>
            <a:off x="2062017" y="6186346"/>
            <a:ext cx="1527228" cy="259355"/>
            <a:chOff x="7322564" y="6159113"/>
            <a:chExt cx="1847946" cy="313820"/>
          </a:xfrm>
        </p:grpSpPr>
        <p:sp>
          <p:nvSpPr>
            <p:cNvPr id="7" name="Rounded Rectangle 6">
              <a:extLst>
                <a:ext uri="{FF2B5EF4-FFF2-40B4-BE49-F238E27FC236}">
                  <a16:creationId xmlns:a16="http://schemas.microsoft.com/office/drawing/2014/main" id="{C503C0B4-EBA4-8E44-9033-161E8B54BDFD}"/>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a:extLst>
                <a:ext uri="{FF2B5EF4-FFF2-40B4-BE49-F238E27FC236}">
                  <a16:creationId xmlns:a16="http://schemas.microsoft.com/office/drawing/2014/main" id="{AE7C120A-3F51-52A0-D590-48C5E6AB92F6}"/>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Graphic 8" descr="Arrow Right with solid fill">
              <a:extLst>
                <a:ext uri="{FF2B5EF4-FFF2-40B4-BE49-F238E27FC236}">
                  <a16:creationId xmlns:a16="http://schemas.microsoft.com/office/drawing/2014/main" id="{FA8D6C14-2D8F-65B1-B6D9-F4B7B8242B8A}"/>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rot="10800000">
              <a:off x="7438019" y="6193435"/>
              <a:ext cx="109361" cy="245174"/>
            </a:xfrm>
            <a:prstGeom prst="rect">
              <a:avLst/>
            </a:prstGeom>
          </p:spPr>
        </p:pic>
        <p:sp>
          <p:nvSpPr>
            <p:cNvPr id="10" name="TextBox 9">
              <a:extLst>
                <a:ext uri="{FF2B5EF4-FFF2-40B4-BE49-F238E27FC236}">
                  <a16:creationId xmlns:a16="http://schemas.microsoft.com/office/drawing/2014/main" id="{8FC66FA1-54C6-A2EB-3967-881EB362BE34}"/>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70525"/>
            <a:ext cx="7195746" cy="509429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8" y="1495880"/>
            <a:ext cx="4867102" cy="830997"/>
          </a:xfrm>
          <a:prstGeom prst="rect">
            <a:avLst/>
          </a:prstGeom>
          <a:noFill/>
        </p:spPr>
        <p:txBody>
          <a:bodyPr wrap="square">
            <a:spAutoFit/>
          </a:bodyPr>
          <a:lstStyle/>
          <a:p>
            <a:pPr lvl="0"/>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Volume aanpassen </a:t>
            </a:r>
            <a:b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(frequentie = totaal binnen geldigheidsduur toewijzing) </a:t>
            </a:r>
          </a:p>
        </p:txBody>
      </p:sp>
      <p:sp>
        <p:nvSpPr>
          <p:cNvPr id="47" name="Rounded Rectangle 46">
            <a:extLst>
              <a:ext uri="{FF2B5EF4-FFF2-40B4-BE49-F238E27FC236}">
                <a16:creationId xmlns:a16="http://schemas.microsoft.com/office/drawing/2014/main" id="{BC8412F5-78A5-AFE7-909B-14649F379793}"/>
              </a:ext>
            </a:extLst>
          </p:cNvPr>
          <p:cNvSpPr/>
          <p:nvPr/>
        </p:nvSpPr>
        <p:spPr>
          <a:xfrm>
            <a:off x="2989659" y="2492959"/>
            <a:ext cx="1270258"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 Wijzigen Product</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1524083534"/>
              </p:ext>
            </p:extLst>
          </p:nvPr>
        </p:nvGraphicFramePr>
        <p:xfrm>
          <a:off x="2989659" y="2952709"/>
          <a:ext cx="5678480" cy="2621280"/>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volume vullen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de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719483050"/>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de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619492510"/>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 </a:t>
                      </a:r>
                    </a:p>
                    <a:p>
                      <a:endPar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bl>
          </a:graphicData>
        </a:graphic>
      </p:graphicFrame>
      <p:sp>
        <p:nvSpPr>
          <p:cNvPr id="20" name="Rectangle 19">
            <a:hlinkClick r:id="rId9" action="ppaction://hlinksldjump"/>
            <a:extLst>
              <a:ext uri="{FF2B5EF4-FFF2-40B4-BE49-F238E27FC236}">
                <a16:creationId xmlns:a16="http://schemas.microsoft.com/office/drawing/2014/main" id="{8607066A-DE39-B9C8-FB4F-504731A3A3CC}"/>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10" action="ppaction://hlinksldjump"/>
            <a:extLst>
              <a:ext uri="{FF2B5EF4-FFF2-40B4-BE49-F238E27FC236}">
                <a16:creationId xmlns:a16="http://schemas.microsoft.com/office/drawing/2014/main" id="{6551D55A-CA68-3692-3F9D-BC6C1B6D94A4}"/>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hlinkClick r:id="rId11" action="ppaction://hlinksldjump"/>
            <a:extLst>
              <a:ext uri="{FF2B5EF4-FFF2-40B4-BE49-F238E27FC236}">
                <a16:creationId xmlns:a16="http://schemas.microsoft.com/office/drawing/2014/main" id="{63778FB7-1A39-ADC6-F57B-C4CA4D6D21E2}"/>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hlinkClick r:id="rId12" action="ppaction://hlinksldjump"/>
            <a:extLst>
              <a:ext uri="{FF2B5EF4-FFF2-40B4-BE49-F238E27FC236}">
                <a16:creationId xmlns:a16="http://schemas.microsoft.com/office/drawing/2014/main" id="{52E8032F-8F9C-F261-8B10-A02003FBFBD2}"/>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11" action="ppaction://hlinksldjump"/>
            <a:extLst>
              <a:ext uri="{FF2B5EF4-FFF2-40B4-BE49-F238E27FC236}">
                <a16:creationId xmlns:a16="http://schemas.microsoft.com/office/drawing/2014/main" id="{5531CC7A-C26D-79F1-404F-A571362A747E}"/>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810083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CF6FA"/>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6A4565C-B608-963D-8406-3C307261218B}"/>
              </a:ext>
            </a:extLst>
          </p:cNvPr>
          <p:cNvSpPr/>
          <p:nvPr/>
        </p:nvSpPr>
        <p:spPr>
          <a:xfrm>
            <a:off x="1627159" y="0"/>
            <a:ext cx="8278841" cy="6867232"/>
          </a:xfrm>
          <a:prstGeom prst="rect">
            <a:avLst/>
          </a:prstGeom>
          <a:solidFill>
            <a:schemeClr val="bg1"/>
          </a:solidFill>
          <a:ln>
            <a:noFill/>
          </a:ln>
          <a:effectLst>
            <a:outerShdw blurRad="381000" dist="50800" dir="2700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nl-NL" sz="9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2" name="!!MENU">
            <a:extLst>
              <a:ext uri="{FF2B5EF4-FFF2-40B4-BE49-F238E27FC236}">
                <a16:creationId xmlns:a16="http://schemas.microsoft.com/office/drawing/2014/main" id="{3F947595-C107-4AEC-5060-7E400E501C03}"/>
              </a:ext>
            </a:extLst>
          </p:cNvPr>
          <p:cNvSpPr/>
          <p:nvPr/>
        </p:nvSpPr>
        <p:spPr>
          <a:xfrm>
            <a:off x="0" y="642937"/>
            <a:ext cx="9906000" cy="36112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742950" rtl="0" eaLnBrk="1" fontAlgn="auto" latinLnBrk="0" hangingPunct="1">
              <a:lnSpc>
                <a:spcPct val="100000"/>
              </a:lnSpc>
              <a:spcBef>
                <a:spcPts val="0"/>
              </a:spcBef>
              <a:spcAft>
                <a:spcPts val="0"/>
              </a:spcAft>
              <a:buClrTx/>
              <a:buSzTx/>
              <a:buFontTx/>
              <a:buNone/>
              <a:tabLst/>
              <a:defRPr/>
            </a:pPr>
            <a:endParaRPr kumimoji="0" lang="en-US" sz="1463"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4" name="TextBox 43">
            <a:extLst>
              <a:ext uri="{FF2B5EF4-FFF2-40B4-BE49-F238E27FC236}">
                <a16:creationId xmlns:a16="http://schemas.microsoft.com/office/drawing/2014/main" id="{C2B98CAA-75C8-DF84-FCCE-269715A3A39D}"/>
              </a:ext>
            </a:extLst>
          </p:cNvPr>
          <p:cNvSpPr txBox="1"/>
          <p:nvPr/>
        </p:nvSpPr>
        <p:spPr>
          <a:xfrm>
            <a:off x="211101" y="548269"/>
            <a:ext cx="1195715" cy="415498"/>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Stappenplan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10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VOW-bericht</a:t>
            </a:r>
          </a:p>
        </p:txBody>
      </p:sp>
      <p:grpSp>
        <p:nvGrpSpPr>
          <p:cNvPr id="76" name="Group 75">
            <a:extLst>
              <a:ext uri="{FF2B5EF4-FFF2-40B4-BE49-F238E27FC236}">
                <a16:creationId xmlns:a16="http://schemas.microsoft.com/office/drawing/2014/main" id="{3DA63D9A-9262-5DD2-FD74-EA5BE48B4348}"/>
              </a:ext>
            </a:extLst>
          </p:cNvPr>
          <p:cNvGrpSpPr/>
          <p:nvPr/>
        </p:nvGrpSpPr>
        <p:grpSpPr>
          <a:xfrm>
            <a:off x="155833" y="2258949"/>
            <a:ext cx="1736528" cy="671318"/>
            <a:chOff x="155833" y="4509011"/>
            <a:chExt cx="1736528" cy="671318"/>
          </a:xfrm>
        </p:grpSpPr>
        <p:grpSp>
          <p:nvGrpSpPr>
            <p:cNvPr id="75" name="Group 74">
              <a:extLst>
                <a:ext uri="{FF2B5EF4-FFF2-40B4-BE49-F238E27FC236}">
                  <a16:creationId xmlns:a16="http://schemas.microsoft.com/office/drawing/2014/main" id="{4D929372-1020-86A8-E866-2DB249AAE26B}"/>
                </a:ext>
              </a:extLst>
            </p:cNvPr>
            <p:cNvGrpSpPr/>
            <p:nvPr/>
          </p:nvGrpSpPr>
          <p:grpSpPr>
            <a:xfrm>
              <a:off x="1477058" y="4509011"/>
              <a:ext cx="415303" cy="671318"/>
              <a:chOff x="1437302" y="4509011"/>
              <a:chExt cx="512062" cy="671318"/>
            </a:xfrm>
          </p:grpSpPr>
          <p:sp>
            <p:nvSpPr>
              <p:cNvPr id="74" name="Freeform 73">
                <a:extLst>
                  <a:ext uri="{FF2B5EF4-FFF2-40B4-BE49-F238E27FC236}">
                    <a16:creationId xmlns:a16="http://schemas.microsoft.com/office/drawing/2014/main" id="{73F661CD-8B3D-2B85-ED14-8C50431F0D2C}"/>
                  </a:ext>
                </a:extLst>
              </p:cNvPr>
              <p:cNvSpPr/>
              <p:nvPr/>
            </p:nvSpPr>
            <p:spPr>
              <a:xfrm rot="10800000" flipH="1">
                <a:off x="1437302" y="5017270"/>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1" name="Freeform 70">
                <a:extLst>
                  <a:ext uri="{FF2B5EF4-FFF2-40B4-BE49-F238E27FC236}">
                    <a16:creationId xmlns:a16="http://schemas.microsoft.com/office/drawing/2014/main" id="{239F6EE9-D76F-95E9-09F1-4044B5233C5C}"/>
                  </a:ext>
                </a:extLst>
              </p:cNvPr>
              <p:cNvSpPr/>
              <p:nvPr/>
            </p:nvSpPr>
            <p:spPr>
              <a:xfrm>
                <a:off x="1437303" y="4509011"/>
                <a:ext cx="512061" cy="163059"/>
              </a:xfrm>
              <a:custGeom>
                <a:avLst/>
                <a:gdLst>
                  <a:gd name="connsiteX0" fmla="*/ 148469 w 396509"/>
                  <a:gd name="connsiteY0" fmla="*/ 0 h 163059"/>
                  <a:gd name="connsiteX1" fmla="*/ 396509 w 396509"/>
                  <a:gd name="connsiteY1" fmla="*/ 0 h 163059"/>
                  <a:gd name="connsiteX2" fmla="*/ 396509 w 396509"/>
                  <a:gd name="connsiteY2" fmla="*/ 163059 h 163059"/>
                  <a:gd name="connsiteX3" fmla="*/ 0 w 396509"/>
                  <a:gd name="connsiteY3" fmla="*/ 163059 h 163059"/>
                  <a:gd name="connsiteX4" fmla="*/ 43780 w 396509"/>
                  <a:gd name="connsiteY4" fmla="*/ 154220 h 163059"/>
                  <a:gd name="connsiteX5" fmla="*/ 141437 w 396509"/>
                  <a:gd name="connsiteY5" fmla="*/ 46509 h 163059"/>
                  <a:gd name="connsiteX6" fmla="*/ 148469 w 396509"/>
                  <a:gd name="connsiteY6" fmla="*/ 0 h 163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509" h="163059">
                    <a:moveTo>
                      <a:pt x="148469" y="0"/>
                    </a:moveTo>
                    <a:lnTo>
                      <a:pt x="396509" y="0"/>
                    </a:lnTo>
                    <a:lnTo>
                      <a:pt x="396509" y="163059"/>
                    </a:lnTo>
                    <a:lnTo>
                      <a:pt x="0" y="163059"/>
                    </a:lnTo>
                    <a:lnTo>
                      <a:pt x="43780" y="154220"/>
                    </a:lnTo>
                    <a:cubicBezTo>
                      <a:pt x="90242" y="134569"/>
                      <a:pt x="126308" y="95152"/>
                      <a:pt x="141437" y="46509"/>
                    </a:cubicBezTo>
                    <a:lnTo>
                      <a:pt x="148469"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0" name="Rounded Rectangle 49">
              <a:extLst>
                <a:ext uri="{FF2B5EF4-FFF2-40B4-BE49-F238E27FC236}">
                  <a16:creationId xmlns:a16="http://schemas.microsoft.com/office/drawing/2014/main" id="{180B3B8C-FEAB-1189-75D1-EC14FE4B8B08}"/>
                </a:ext>
              </a:extLst>
            </p:cNvPr>
            <p:cNvSpPr/>
            <p:nvPr/>
          </p:nvSpPr>
          <p:spPr>
            <a:xfrm>
              <a:off x="155833" y="4672068"/>
              <a:ext cx="1613744" cy="345202"/>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42" name="Group 41">
            <a:extLst>
              <a:ext uri="{FF2B5EF4-FFF2-40B4-BE49-F238E27FC236}">
                <a16:creationId xmlns:a16="http://schemas.microsoft.com/office/drawing/2014/main" id="{C4EEB2FB-47F0-E5EC-ADE9-8752FA432397}"/>
              </a:ext>
            </a:extLst>
          </p:cNvPr>
          <p:cNvGrpSpPr/>
          <p:nvPr/>
        </p:nvGrpSpPr>
        <p:grpSpPr>
          <a:xfrm>
            <a:off x="211103" y="1168284"/>
            <a:ext cx="1107290" cy="439324"/>
            <a:chOff x="176813" y="351627"/>
            <a:chExt cx="1107290" cy="439324"/>
          </a:xfrm>
        </p:grpSpPr>
        <p:sp>
          <p:nvSpPr>
            <p:cNvPr id="17" name="Rounded Rectangle 16">
              <a:extLst>
                <a:ext uri="{FF2B5EF4-FFF2-40B4-BE49-F238E27FC236}">
                  <a16:creationId xmlns:a16="http://schemas.microsoft.com/office/drawing/2014/main" id="{DC842782-69BD-175C-79EB-CD085A8184DA}"/>
                </a:ext>
              </a:extLst>
            </p:cNvPr>
            <p:cNvSpPr/>
            <p:nvPr/>
          </p:nvSpPr>
          <p:spPr>
            <a:xfrm>
              <a:off x="252400" y="35162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1" name="TextBox 20">
              <a:extLst>
                <a:ext uri="{FF2B5EF4-FFF2-40B4-BE49-F238E27FC236}">
                  <a16:creationId xmlns:a16="http://schemas.microsoft.com/office/drawing/2014/main" id="{69C6F827-7924-895B-F247-8B3BADB3C177}"/>
                </a:ext>
              </a:extLst>
            </p:cNvPr>
            <p:cNvSpPr txBox="1"/>
            <p:nvPr/>
          </p:nvSpPr>
          <p:spPr>
            <a:xfrm>
              <a:off x="176813" y="513952"/>
              <a:ext cx="110729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Kom er achter of je VOW moet gebruiken.</a:t>
              </a:r>
            </a:p>
          </p:txBody>
        </p:sp>
      </p:grpSp>
      <p:grpSp>
        <p:nvGrpSpPr>
          <p:cNvPr id="41" name="Group 40">
            <a:extLst>
              <a:ext uri="{FF2B5EF4-FFF2-40B4-BE49-F238E27FC236}">
                <a16:creationId xmlns:a16="http://schemas.microsoft.com/office/drawing/2014/main" id="{C6590DE9-49FB-0FA7-6B1F-DD79DDA07A73}"/>
              </a:ext>
            </a:extLst>
          </p:cNvPr>
          <p:cNvGrpSpPr/>
          <p:nvPr/>
        </p:nvGrpSpPr>
        <p:grpSpPr>
          <a:xfrm>
            <a:off x="211102" y="1840815"/>
            <a:ext cx="1107291" cy="531657"/>
            <a:chOff x="176812" y="1947374"/>
            <a:chExt cx="1107291" cy="531657"/>
          </a:xfrm>
        </p:grpSpPr>
        <p:sp>
          <p:nvSpPr>
            <p:cNvPr id="26" name="Rounded Rectangle 25">
              <a:extLst>
                <a:ext uri="{FF2B5EF4-FFF2-40B4-BE49-F238E27FC236}">
                  <a16:creationId xmlns:a16="http://schemas.microsoft.com/office/drawing/2014/main" id="{30A6DAD5-E53B-839F-4277-44E0FDEA3204}"/>
                </a:ext>
              </a:extLst>
            </p:cNvPr>
            <p:cNvSpPr/>
            <p:nvPr/>
          </p:nvSpPr>
          <p:spPr>
            <a:xfrm>
              <a:off x="252400" y="1947374"/>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2</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27" name="TextBox 26">
              <a:extLst>
                <a:ext uri="{FF2B5EF4-FFF2-40B4-BE49-F238E27FC236}">
                  <a16:creationId xmlns:a16="http://schemas.microsoft.com/office/drawing/2014/main" id="{26CF515B-5426-17C4-7520-629B3F82956D}"/>
                </a:ext>
              </a:extLst>
            </p:cNvPr>
            <p:cNvSpPr txBox="1"/>
            <p:nvPr/>
          </p:nvSpPr>
          <p:spPr>
            <a:xfrm>
              <a:off x="176812" y="2109699"/>
              <a:ext cx="1107291"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Stel het VOW-bericht op de juiste manier op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om te versturen.</a:t>
              </a:r>
            </a:p>
          </p:txBody>
        </p:sp>
      </p:grpSp>
      <p:grpSp>
        <p:nvGrpSpPr>
          <p:cNvPr id="43" name="Group 42">
            <a:extLst>
              <a:ext uri="{FF2B5EF4-FFF2-40B4-BE49-F238E27FC236}">
                <a16:creationId xmlns:a16="http://schemas.microsoft.com/office/drawing/2014/main" id="{60F4A12A-899E-24B9-9756-EE869D2E7097}"/>
              </a:ext>
            </a:extLst>
          </p:cNvPr>
          <p:cNvGrpSpPr/>
          <p:nvPr/>
        </p:nvGrpSpPr>
        <p:grpSpPr>
          <a:xfrm>
            <a:off x="211102" y="2965991"/>
            <a:ext cx="1107292" cy="439324"/>
            <a:chOff x="176812" y="3339487"/>
            <a:chExt cx="1107292" cy="439324"/>
          </a:xfrm>
        </p:grpSpPr>
        <p:sp>
          <p:nvSpPr>
            <p:cNvPr id="30" name="Rounded Rectangle 29">
              <a:extLst>
                <a:ext uri="{FF2B5EF4-FFF2-40B4-BE49-F238E27FC236}">
                  <a16:creationId xmlns:a16="http://schemas.microsoft.com/office/drawing/2014/main" id="{D0E92BEF-6B7F-61BA-B7A5-D72CE3DAD21C}"/>
                </a:ext>
              </a:extLst>
            </p:cNvPr>
            <p:cNvSpPr/>
            <p:nvPr/>
          </p:nvSpPr>
          <p:spPr>
            <a:xfrm>
              <a:off x="252399" y="3339487"/>
              <a:ext cx="156045" cy="151000"/>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5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3</a:t>
              </a:r>
              <a:endParaRPr kumimoji="0" lang="nl-NL" sz="1200" b="1" i="0" u="none" strike="noStrike" kern="1200" cap="none" spc="0" normalizeH="0" baseline="0" noProof="0">
                <a:ln>
                  <a:noFill/>
                </a:ln>
                <a:solidFill>
                  <a:srgbClr val="000000"/>
                </a:solidFill>
                <a:effectLst/>
                <a:uLnTx/>
                <a:uFillTx/>
                <a:latin typeface="Calibri" panose="020F0502020204030204"/>
                <a:ea typeface="+mn-ea"/>
                <a:cs typeface="+mn-cs"/>
              </a:endParaRPr>
            </a:p>
          </p:txBody>
        </p:sp>
        <p:sp>
          <p:nvSpPr>
            <p:cNvPr id="31" name="TextBox 30">
              <a:extLst>
                <a:ext uri="{FF2B5EF4-FFF2-40B4-BE49-F238E27FC236}">
                  <a16:creationId xmlns:a16="http://schemas.microsoft.com/office/drawing/2014/main" id="{5F10C6C4-0FF1-6CEA-404D-903398F4AC56}"/>
                </a:ext>
              </a:extLst>
            </p:cNvPr>
            <p:cNvSpPr txBox="1"/>
            <p:nvPr/>
          </p:nvSpPr>
          <p:spPr>
            <a:xfrm>
              <a:off x="176812" y="3501812"/>
              <a:ext cx="1107292"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De gemeente </a:t>
              </a:r>
              <a:b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br>
              <a:r>
                <a:rPr kumimoji="0" lang="nl-NL"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beoordeelt VOW.</a:t>
              </a:r>
            </a:p>
          </p:txBody>
        </p:sp>
      </p:grpSp>
      <p:pic>
        <p:nvPicPr>
          <p:cNvPr id="15" name="Picture 14">
            <a:extLst>
              <a:ext uri="{FF2B5EF4-FFF2-40B4-BE49-F238E27FC236}">
                <a16:creationId xmlns:a16="http://schemas.microsoft.com/office/drawing/2014/main" id="{6ED694AA-BBB5-FC8A-16A5-ED0AA6CADEF8}"/>
              </a:ext>
            </a:extLst>
          </p:cNvPr>
          <p:cNvPicPr>
            <a:picLocks noChangeAspect="1"/>
          </p:cNvPicPr>
          <p:nvPr/>
        </p:nvPicPr>
        <p:blipFill>
          <a:blip r:embed="rId2"/>
          <a:stretch>
            <a:fillRect/>
          </a:stretch>
        </p:blipFill>
        <p:spPr>
          <a:xfrm>
            <a:off x="396933" y="274371"/>
            <a:ext cx="1072125" cy="368721"/>
          </a:xfrm>
          <a:prstGeom prst="rect">
            <a:avLst/>
          </a:prstGeom>
        </p:spPr>
      </p:pic>
      <p:sp>
        <p:nvSpPr>
          <p:cNvPr id="3" name="TextBox 2">
            <a:extLst>
              <a:ext uri="{FF2B5EF4-FFF2-40B4-BE49-F238E27FC236}">
                <a16:creationId xmlns:a16="http://schemas.microsoft.com/office/drawing/2014/main" id="{6312C97D-CB60-60AB-C6F2-525FA4A756D3}"/>
              </a:ext>
            </a:extLst>
          </p:cNvPr>
          <p:cNvSpPr txBox="1"/>
          <p:nvPr/>
        </p:nvSpPr>
        <p:spPr>
          <a:xfrm>
            <a:off x="391033" y="2461428"/>
            <a:ext cx="927360" cy="27699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FFAD28"/>
                </a:solidFill>
                <a:effectLst/>
                <a:uLnTx/>
                <a:uFillTx/>
                <a:latin typeface="Verdana" panose="020B0604030504040204" pitchFamily="34" charset="0"/>
                <a:ea typeface="Verdana" panose="020B0604030504040204" pitchFamily="34" charset="0"/>
                <a:cs typeface="Verdana" panose="020B0604030504040204" pitchFamily="34" charset="0"/>
              </a:rPr>
              <a:t>Zo vul je een VOW-bericht</a:t>
            </a:r>
          </a:p>
        </p:txBody>
      </p:sp>
      <p:pic>
        <p:nvPicPr>
          <p:cNvPr id="4" name="Graphic 3" descr="Arrow Right with solid fill">
            <a:extLst>
              <a:ext uri="{FF2B5EF4-FFF2-40B4-BE49-F238E27FC236}">
                <a16:creationId xmlns:a16="http://schemas.microsoft.com/office/drawing/2014/main" id="{9B8F5DA5-66DD-A6DE-001D-9516BD709A39}"/>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l="55394" r="-1"/>
          <a:stretch/>
        </p:blipFill>
        <p:spPr>
          <a:xfrm>
            <a:off x="299531" y="2461428"/>
            <a:ext cx="81749" cy="183269"/>
          </a:xfrm>
          <a:prstGeom prst="rect">
            <a:avLst/>
          </a:prstGeom>
        </p:spPr>
      </p:pic>
      <p:grpSp>
        <p:nvGrpSpPr>
          <p:cNvPr id="5" name="Group 4">
            <a:extLst>
              <a:ext uri="{FF2B5EF4-FFF2-40B4-BE49-F238E27FC236}">
                <a16:creationId xmlns:a16="http://schemas.microsoft.com/office/drawing/2014/main" id="{958D2542-98EB-E018-2300-4DC363900CCD}"/>
              </a:ext>
            </a:extLst>
          </p:cNvPr>
          <p:cNvGrpSpPr/>
          <p:nvPr/>
        </p:nvGrpSpPr>
        <p:grpSpPr>
          <a:xfrm>
            <a:off x="2062017" y="6186346"/>
            <a:ext cx="1527228" cy="259355"/>
            <a:chOff x="7322564" y="6159113"/>
            <a:chExt cx="1847946" cy="313820"/>
          </a:xfrm>
        </p:grpSpPr>
        <p:sp>
          <p:nvSpPr>
            <p:cNvPr id="7" name="Rounded Rectangle 6">
              <a:extLst>
                <a:ext uri="{FF2B5EF4-FFF2-40B4-BE49-F238E27FC236}">
                  <a16:creationId xmlns:a16="http://schemas.microsoft.com/office/drawing/2014/main" id="{C503C0B4-EBA4-8E44-9033-161E8B54BDFD}"/>
                </a:ext>
              </a:extLst>
            </p:cNvPr>
            <p:cNvSpPr/>
            <p:nvPr/>
          </p:nvSpPr>
          <p:spPr>
            <a:xfrm>
              <a:off x="7322564" y="6159113"/>
              <a:ext cx="1847946" cy="313820"/>
            </a:xfrm>
            <a:prstGeom prst="roundRect">
              <a:avLst>
                <a:gd name="adj" fmla="val 50000"/>
              </a:avLst>
            </a:prstGeom>
            <a:solidFill>
              <a:schemeClr val="bg1"/>
            </a:solidFill>
            <a:ln>
              <a:noFill/>
            </a:ln>
            <a:effectLst>
              <a:outerShdw blurRad="254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sp>
          <p:nvSpPr>
            <p:cNvPr id="8" name="Rounded Rectangle 7">
              <a:extLst>
                <a:ext uri="{FF2B5EF4-FFF2-40B4-BE49-F238E27FC236}">
                  <a16:creationId xmlns:a16="http://schemas.microsoft.com/office/drawing/2014/main" id="{AE7C120A-3F51-52A0-D590-48C5E6AB92F6}"/>
                </a:ext>
              </a:extLst>
            </p:cNvPr>
            <p:cNvSpPr/>
            <p:nvPr/>
          </p:nvSpPr>
          <p:spPr>
            <a:xfrm rot="10800000">
              <a:off x="7358695" y="6186345"/>
              <a:ext cx="268010" cy="259355"/>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Graphic 8" descr="Arrow Right with solid fill">
              <a:extLst>
                <a:ext uri="{FF2B5EF4-FFF2-40B4-BE49-F238E27FC236}">
                  <a16:creationId xmlns:a16="http://schemas.microsoft.com/office/drawing/2014/main" id="{FA8D6C14-2D8F-65B1-B6D9-F4B7B8242B8A}"/>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l="55394" r="-1"/>
            <a:stretch/>
          </p:blipFill>
          <p:spPr>
            <a:xfrm rot="10800000">
              <a:off x="7438019" y="6193435"/>
              <a:ext cx="109361" cy="245174"/>
            </a:xfrm>
            <a:prstGeom prst="rect">
              <a:avLst/>
            </a:prstGeom>
          </p:spPr>
        </p:pic>
        <p:sp>
          <p:nvSpPr>
            <p:cNvPr id="10" name="TextBox 9">
              <a:extLst>
                <a:ext uri="{FF2B5EF4-FFF2-40B4-BE49-F238E27FC236}">
                  <a16:creationId xmlns:a16="http://schemas.microsoft.com/office/drawing/2014/main" id="{8FC66FA1-54C6-A2EB-3967-881EB362BE34}"/>
                </a:ext>
              </a:extLst>
            </p:cNvPr>
            <p:cNvSpPr txBox="1"/>
            <p:nvPr/>
          </p:nvSpPr>
          <p:spPr>
            <a:xfrm>
              <a:off x="7626704" y="6206910"/>
              <a:ext cx="1543805" cy="22344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nl-NL" sz="600" b="1"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Terug naar het overzicht</a:t>
              </a:r>
            </a:p>
          </p:txBody>
        </p:sp>
      </p:grpSp>
      <p:grpSp>
        <p:nvGrpSpPr>
          <p:cNvPr id="40" name="Group 39">
            <a:extLst>
              <a:ext uri="{FF2B5EF4-FFF2-40B4-BE49-F238E27FC236}">
                <a16:creationId xmlns:a16="http://schemas.microsoft.com/office/drawing/2014/main" id="{A05AB687-165D-E154-6D40-B9A2C7DAC9FC}"/>
              </a:ext>
            </a:extLst>
          </p:cNvPr>
          <p:cNvGrpSpPr/>
          <p:nvPr/>
        </p:nvGrpSpPr>
        <p:grpSpPr>
          <a:xfrm>
            <a:off x="2313372" y="915880"/>
            <a:ext cx="6793307" cy="4685409"/>
            <a:chOff x="2313371" y="783006"/>
            <a:chExt cx="7343820" cy="3729800"/>
          </a:xfrm>
        </p:grpSpPr>
        <p:grpSp>
          <p:nvGrpSpPr>
            <p:cNvPr id="14" name="Group 13">
              <a:extLst>
                <a:ext uri="{FF2B5EF4-FFF2-40B4-BE49-F238E27FC236}">
                  <a16:creationId xmlns:a16="http://schemas.microsoft.com/office/drawing/2014/main" id="{2D250ABF-F4A4-9900-92BA-48F0C623A626}"/>
                </a:ext>
              </a:extLst>
            </p:cNvPr>
            <p:cNvGrpSpPr/>
            <p:nvPr/>
          </p:nvGrpSpPr>
          <p:grpSpPr>
            <a:xfrm>
              <a:off x="2313371" y="783006"/>
              <a:ext cx="1698792" cy="3729800"/>
              <a:chOff x="2313371" y="786216"/>
              <a:chExt cx="1090988" cy="3049146"/>
            </a:xfrm>
          </p:grpSpPr>
          <p:sp>
            <p:nvSpPr>
              <p:cNvPr id="11" name="Rectangle 10">
                <a:extLst>
                  <a:ext uri="{FF2B5EF4-FFF2-40B4-BE49-F238E27FC236}">
                    <a16:creationId xmlns:a16="http://schemas.microsoft.com/office/drawing/2014/main" id="{BFCCE87A-E177-0558-DF74-E43CFF1B7837}"/>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3775AB4D-7C9D-BE9B-BFD3-EDC0E93301D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A54C6E97-E4BB-54B0-B212-2AAD1258C162}"/>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FACDF0B5-8513-870E-134C-F1C539C1539E}"/>
                </a:ext>
              </a:extLst>
            </p:cNvPr>
            <p:cNvGrpSpPr/>
            <p:nvPr/>
          </p:nvGrpSpPr>
          <p:grpSpPr>
            <a:xfrm>
              <a:off x="4195047" y="783006"/>
              <a:ext cx="1698792" cy="3729800"/>
              <a:chOff x="2313371" y="786216"/>
              <a:chExt cx="1090988" cy="3049146"/>
            </a:xfrm>
          </p:grpSpPr>
          <p:sp>
            <p:nvSpPr>
              <p:cNvPr id="25" name="Rectangle 24">
                <a:extLst>
                  <a:ext uri="{FF2B5EF4-FFF2-40B4-BE49-F238E27FC236}">
                    <a16:creationId xmlns:a16="http://schemas.microsoft.com/office/drawing/2014/main" id="{907EED0C-25AB-6DCC-C822-8D890EDF8B4D}"/>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Rectangle 27">
                <a:extLst>
                  <a:ext uri="{FF2B5EF4-FFF2-40B4-BE49-F238E27FC236}">
                    <a16:creationId xmlns:a16="http://schemas.microsoft.com/office/drawing/2014/main" id="{2B94A32B-9CA4-1B53-878A-2FEDF1D48955}"/>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DAFAC5ED-4675-A888-F1F8-42F39E4B9429}"/>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2" name="Group 31">
              <a:extLst>
                <a:ext uri="{FF2B5EF4-FFF2-40B4-BE49-F238E27FC236}">
                  <a16:creationId xmlns:a16="http://schemas.microsoft.com/office/drawing/2014/main" id="{8ABDCF62-B3BF-3D70-BA1D-C52C58317A1E}"/>
                </a:ext>
              </a:extLst>
            </p:cNvPr>
            <p:cNvGrpSpPr/>
            <p:nvPr/>
          </p:nvGrpSpPr>
          <p:grpSpPr>
            <a:xfrm>
              <a:off x="6076723" y="783006"/>
              <a:ext cx="1698792" cy="3729800"/>
              <a:chOff x="2313371" y="786216"/>
              <a:chExt cx="1090988" cy="3049146"/>
            </a:xfrm>
          </p:grpSpPr>
          <p:sp>
            <p:nvSpPr>
              <p:cNvPr id="33" name="Rectangle 32">
                <a:extLst>
                  <a:ext uri="{FF2B5EF4-FFF2-40B4-BE49-F238E27FC236}">
                    <a16:creationId xmlns:a16="http://schemas.microsoft.com/office/drawing/2014/main" id="{5F1D0A51-FF92-75AD-3BF9-1180ADEE8CBE}"/>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Rectangle 33">
                <a:extLst>
                  <a:ext uri="{FF2B5EF4-FFF2-40B4-BE49-F238E27FC236}">
                    <a16:creationId xmlns:a16="http://schemas.microsoft.com/office/drawing/2014/main" id="{FDD885AF-8B2C-D0A4-7DB8-F16CC652E27D}"/>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5" name="Rectangle 34">
                <a:extLst>
                  <a:ext uri="{FF2B5EF4-FFF2-40B4-BE49-F238E27FC236}">
                    <a16:creationId xmlns:a16="http://schemas.microsoft.com/office/drawing/2014/main" id="{9C64D1A4-7034-44EB-9007-B92BA566DCB3}"/>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nvGrpSpPr>
            <p:cNvPr id="36" name="Group 35">
              <a:extLst>
                <a:ext uri="{FF2B5EF4-FFF2-40B4-BE49-F238E27FC236}">
                  <a16:creationId xmlns:a16="http://schemas.microsoft.com/office/drawing/2014/main" id="{D2B369B6-8875-23F2-881C-7051A1387465}"/>
                </a:ext>
              </a:extLst>
            </p:cNvPr>
            <p:cNvGrpSpPr/>
            <p:nvPr/>
          </p:nvGrpSpPr>
          <p:grpSpPr>
            <a:xfrm>
              <a:off x="7958399" y="783006"/>
              <a:ext cx="1698792" cy="3729800"/>
              <a:chOff x="2313371" y="786216"/>
              <a:chExt cx="1090988" cy="3049146"/>
            </a:xfrm>
          </p:grpSpPr>
          <p:sp>
            <p:nvSpPr>
              <p:cNvPr id="37" name="Rectangle 36">
                <a:extLst>
                  <a:ext uri="{FF2B5EF4-FFF2-40B4-BE49-F238E27FC236}">
                    <a16:creationId xmlns:a16="http://schemas.microsoft.com/office/drawing/2014/main" id="{59AF1656-37B8-91F9-14FF-B81FD75F015F}"/>
                  </a:ext>
                </a:extLst>
              </p:cNvPr>
              <p:cNvSpPr/>
              <p:nvPr/>
            </p:nvSpPr>
            <p:spPr>
              <a:xfrm>
                <a:off x="2313372" y="786216"/>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3D9ACC94-BA57-475E-97EF-4C780B5C757C}"/>
                  </a:ext>
                </a:extLst>
              </p:cNvPr>
              <p:cNvSpPr/>
              <p:nvPr/>
            </p:nvSpPr>
            <p:spPr>
              <a:xfrm>
                <a:off x="2313372" y="1840815"/>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F6A7CEFE-671C-CCB9-5099-E2AE41E2ECAD}"/>
                  </a:ext>
                </a:extLst>
              </p:cNvPr>
              <p:cNvSpPr/>
              <p:nvPr/>
            </p:nvSpPr>
            <p:spPr>
              <a:xfrm>
                <a:off x="2313371" y="2895414"/>
                <a:ext cx="1090987" cy="939948"/>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pSp>
      <p:sp>
        <p:nvSpPr>
          <p:cNvPr id="18" name="Rectangle 17">
            <a:extLst>
              <a:ext uri="{FF2B5EF4-FFF2-40B4-BE49-F238E27FC236}">
                <a16:creationId xmlns:a16="http://schemas.microsoft.com/office/drawing/2014/main" id="{6905B69F-8525-C6B9-0762-59AF49DBC087}"/>
              </a:ext>
            </a:extLst>
          </p:cNvPr>
          <p:cNvSpPr/>
          <p:nvPr/>
        </p:nvSpPr>
        <p:spPr>
          <a:xfrm>
            <a:off x="2191289" y="670525"/>
            <a:ext cx="7195746" cy="5094290"/>
          </a:xfrm>
          <a:prstGeom prst="rect">
            <a:avLst/>
          </a:prstGeom>
          <a:solidFill>
            <a:srgbClr val="ECF6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5" name="Group 44">
            <a:extLst>
              <a:ext uri="{FF2B5EF4-FFF2-40B4-BE49-F238E27FC236}">
                <a16:creationId xmlns:a16="http://schemas.microsoft.com/office/drawing/2014/main" id="{05370AAF-6945-62F2-40E3-77AC7002CC84}"/>
              </a:ext>
            </a:extLst>
          </p:cNvPr>
          <p:cNvGrpSpPr/>
          <p:nvPr/>
        </p:nvGrpSpPr>
        <p:grpSpPr>
          <a:xfrm>
            <a:off x="8993218" y="784198"/>
            <a:ext cx="243646" cy="235777"/>
            <a:chOff x="9014592" y="808708"/>
            <a:chExt cx="221496" cy="214343"/>
          </a:xfrm>
        </p:grpSpPr>
        <p:sp>
          <p:nvSpPr>
            <p:cNvPr id="19" name="Rounded Rectangle 18">
              <a:extLst>
                <a:ext uri="{FF2B5EF4-FFF2-40B4-BE49-F238E27FC236}">
                  <a16:creationId xmlns:a16="http://schemas.microsoft.com/office/drawing/2014/main" id="{61CA6FE0-B00C-C108-9D7C-EEA92AE9C4E2}"/>
                </a:ext>
              </a:extLst>
            </p:cNvPr>
            <p:cNvSpPr/>
            <p:nvPr/>
          </p:nvSpPr>
          <p:spPr>
            <a:xfrm rot="10800000">
              <a:off x="9014592" y="808708"/>
              <a:ext cx="221496" cy="214343"/>
            </a:xfrm>
            <a:prstGeom prst="roundRect">
              <a:avLst>
                <a:gd name="adj" fmla="val 50000"/>
              </a:avLst>
            </a:prstGeom>
            <a:solidFill>
              <a:schemeClr val="bg1"/>
            </a:solidFill>
            <a:ln>
              <a:noFill/>
            </a:ln>
            <a:effectLst>
              <a:outerShdw blurRad="127000" dist="50800" dir="27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12000"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24" name="Graphic 23" descr="Close with solid fill">
              <a:extLst>
                <a:ext uri="{FF2B5EF4-FFF2-40B4-BE49-F238E27FC236}">
                  <a16:creationId xmlns:a16="http://schemas.microsoft.com/office/drawing/2014/main" id="{71AA31E4-A4BA-81FC-AC87-A28553EF6CB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71888" y="862427"/>
              <a:ext cx="106904" cy="106904"/>
            </a:xfrm>
            <a:prstGeom prst="rect">
              <a:avLst/>
            </a:prstGeom>
          </p:spPr>
        </p:pic>
      </p:grpSp>
      <p:sp>
        <p:nvSpPr>
          <p:cNvPr id="46" name="TextBox 45">
            <a:extLst>
              <a:ext uri="{FF2B5EF4-FFF2-40B4-BE49-F238E27FC236}">
                <a16:creationId xmlns:a16="http://schemas.microsoft.com/office/drawing/2014/main" id="{68BD1208-6616-3E0D-E54C-74A36BFF2387}"/>
              </a:ext>
            </a:extLst>
          </p:cNvPr>
          <p:cNvSpPr txBox="1"/>
          <p:nvPr/>
        </p:nvSpPr>
        <p:spPr>
          <a:xfrm>
            <a:off x="2924578" y="1495880"/>
            <a:ext cx="4867102" cy="830997"/>
          </a:xfrm>
          <a:prstGeom prst="rect">
            <a:avLst/>
          </a:prstGeom>
          <a:noFill/>
        </p:spPr>
        <p:txBody>
          <a:bodyPr wrap="square">
            <a:spAutoFit/>
          </a:bodyPr>
          <a:lstStyle/>
          <a:p>
            <a:pPr lvl="0"/>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Volume aanpassen </a:t>
            </a:r>
            <a:b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br>
            <a:r>
              <a:rPr lang="nl-NL" sz="1600" b="1">
                <a:solidFill>
                  <a:srgbClr val="000000"/>
                </a:solidFill>
                <a:latin typeface="Verdana" panose="020B0604030504040204" pitchFamily="34" charset="0"/>
                <a:ea typeface="Verdana" panose="020B0604030504040204" pitchFamily="34" charset="0"/>
                <a:cs typeface="Verdana" panose="020B0604030504040204" pitchFamily="34" charset="0"/>
              </a:rPr>
              <a:t>(frequentie &lt;&gt; totaal binnen geldigheidsduur toewijzing) </a:t>
            </a:r>
          </a:p>
        </p:txBody>
      </p:sp>
      <p:sp>
        <p:nvSpPr>
          <p:cNvPr id="47" name="Rounded Rectangle 46">
            <a:extLst>
              <a:ext uri="{FF2B5EF4-FFF2-40B4-BE49-F238E27FC236}">
                <a16:creationId xmlns:a16="http://schemas.microsoft.com/office/drawing/2014/main" id="{BC8412F5-78A5-AFE7-909B-14649F379793}"/>
              </a:ext>
            </a:extLst>
          </p:cNvPr>
          <p:cNvSpPr/>
          <p:nvPr/>
        </p:nvSpPr>
        <p:spPr>
          <a:xfrm>
            <a:off x="2989659" y="2492959"/>
            <a:ext cx="1270258" cy="221079"/>
          </a:xfrm>
          <a:prstGeom prst="roundRect">
            <a:avLst>
              <a:gd name="adj" fmla="val 50000"/>
            </a:avLst>
          </a:prstGeom>
          <a:solidFill>
            <a:srgbClr val="000000">
              <a:alpha val="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800" b="0" i="0" u="none" strike="noStrike" kern="1200" cap="none" spc="0" normalizeH="0" baseline="0" noProof="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Te Wijzigen Product</a:t>
            </a:r>
          </a:p>
        </p:txBody>
      </p:sp>
      <p:graphicFrame>
        <p:nvGraphicFramePr>
          <p:cNvPr id="48" name="Table 48">
            <a:extLst>
              <a:ext uri="{FF2B5EF4-FFF2-40B4-BE49-F238E27FC236}">
                <a16:creationId xmlns:a16="http://schemas.microsoft.com/office/drawing/2014/main" id="{324CF6E2-8FEE-BA54-538E-E23D876CDBEB}"/>
              </a:ext>
            </a:extLst>
          </p:cNvPr>
          <p:cNvGraphicFramePr>
            <a:graphicFrameLocks noGrp="1"/>
          </p:cNvGraphicFramePr>
          <p:nvPr>
            <p:extLst>
              <p:ext uri="{D42A27DB-BD31-4B8C-83A1-F6EECF244321}">
                <p14:modId xmlns:p14="http://schemas.microsoft.com/office/powerpoint/2010/main" val="2824913985"/>
              </p:ext>
            </p:extLst>
          </p:nvPr>
        </p:nvGraphicFramePr>
        <p:xfrm>
          <a:off x="2989659" y="2952709"/>
          <a:ext cx="5678480" cy="2646680"/>
        </p:xfrm>
        <a:graphic>
          <a:graphicData uri="http://schemas.openxmlformats.org/drawingml/2006/table">
            <a:tbl>
              <a:tblPr firstRow="1" bandRow="1">
                <a:tableStyleId>{5C22544A-7EE6-4342-B048-85BDC9FD1C3A}</a:tableStyleId>
              </a:tblPr>
              <a:tblGrid>
                <a:gridCol w="2235484">
                  <a:extLst>
                    <a:ext uri="{9D8B030D-6E8A-4147-A177-3AD203B41FA5}">
                      <a16:colId xmlns:a16="http://schemas.microsoft.com/office/drawing/2014/main" val="3122057616"/>
                    </a:ext>
                  </a:extLst>
                </a:gridCol>
                <a:gridCol w="3442996">
                  <a:extLst>
                    <a:ext uri="{9D8B030D-6E8A-4147-A177-3AD203B41FA5}">
                      <a16:colId xmlns:a16="http://schemas.microsoft.com/office/drawing/2014/main" val="1173203894"/>
                    </a:ext>
                  </a:extLst>
                </a:gridCol>
              </a:tblGrid>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ToewijzingNummer</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472378181"/>
                  </a:ext>
                </a:extLst>
              </a:tr>
              <a:tr h="370840">
                <a:tc>
                  <a:txBody>
                    <a:bodyPr/>
                    <a:lstStyle/>
                    <a:p>
                      <a:r>
                        <a:rPr lang="nl-NL" sz="1000" b="1" i="0" noProof="0" err="1">
                          <a:solidFill>
                            <a:srgbClr val="000000"/>
                          </a:solidFill>
                          <a:latin typeface="Verdana" panose="020B0604030504040204" pitchFamily="34" charset="0"/>
                          <a:ea typeface="Verdana" panose="020B0604030504040204" pitchFamily="34" charset="0"/>
                          <a:cs typeface="Verdana" panose="020B0604030504040204" pitchFamily="34" charset="0"/>
                        </a:rPr>
                        <a:t>GewensteIngangsdatum</a:t>
                      </a:r>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ingangsdatum van de wijziging vullen (in de toekomst, binnen loopduur toewijzing) </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53229547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Einddatum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892920776"/>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Volume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gewenste volume vullen </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409608754"/>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Eenheid</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de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99077543"/>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Frequentie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overnemen uit de actuele toewijzing</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834720656"/>
                  </a:ext>
                </a:extLst>
              </a:tr>
              <a:tr h="370840">
                <a:tc>
                  <a:txBody>
                    <a:bodyPr/>
                    <a:lstStyle/>
                    <a:p>
                      <a:r>
                        <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rPr>
                        <a:t>Budget </a:t>
                      </a:r>
                    </a:p>
                    <a:p>
                      <a:endParaRPr lang="nl-NL" sz="1000" b="1" i="0" noProof="0">
                        <a:solidFill>
                          <a:srgbClr val="000000"/>
                        </a:solidFill>
                        <a:latin typeface="Verdana" panose="020B0604030504040204" pitchFamily="34" charset="0"/>
                        <a:ea typeface="Verdana" panose="020B0604030504040204" pitchFamily="34" charset="0"/>
                        <a:cs typeface="Verdana" panose="020B060403050404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nl-NL" sz="1000" b="0" i="0" noProof="0">
                          <a:solidFill>
                            <a:srgbClr val="000000"/>
                          </a:solidFill>
                          <a:latin typeface="Verdana" panose="020B0604030504040204" pitchFamily="34" charset="0"/>
                          <a:ea typeface="Verdana" panose="020B0604030504040204" pitchFamily="34" charset="0"/>
                          <a:cs typeface="Verdana" panose="020B0604030504040204" pitchFamily="34" charset="0"/>
                        </a:rPr>
                        <a:t>leeg laten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879963481"/>
                  </a:ext>
                </a:extLst>
              </a:tr>
            </a:tbl>
          </a:graphicData>
        </a:graphic>
      </p:graphicFrame>
      <p:sp>
        <p:nvSpPr>
          <p:cNvPr id="20" name="Rectangle 19">
            <a:hlinkClick r:id="rId9" action="ppaction://hlinksldjump"/>
            <a:extLst>
              <a:ext uri="{FF2B5EF4-FFF2-40B4-BE49-F238E27FC236}">
                <a16:creationId xmlns:a16="http://schemas.microsoft.com/office/drawing/2014/main" id="{B06BF2E4-8FAA-F0FD-7C71-960212F6BEC4}"/>
              </a:ext>
            </a:extLst>
          </p:cNvPr>
          <p:cNvSpPr/>
          <p:nvPr/>
        </p:nvSpPr>
        <p:spPr>
          <a:xfrm>
            <a:off x="8781453" y="556830"/>
            <a:ext cx="650450"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10" action="ppaction://hlinksldjump"/>
            <a:extLst>
              <a:ext uri="{FF2B5EF4-FFF2-40B4-BE49-F238E27FC236}">
                <a16:creationId xmlns:a16="http://schemas.microsoft.com/office/drawing/2014/main" id="{A497F488-8107-F085-D6C3-AC7FB6C3B571}"/>
              </a:ext>
            </a:extLst>
          </p:cNvPr>
          <p:cNvSpPr/>
          <p:nvPr/>
        </p:nvSpPr>
        <p:spPr>
          <a:xfrm>
            <a:off x="155834" y="1086613"/>
            <a:ext cx="1321224" cy="63100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hlinkClick r:id="rId11" action="ppaction://hlinksldjump"/>
            <a:extLst>
              <a:ext uri="{FF2B5EF4-FFF2-40B4-BE49-F238E27FC236}">
                <a16:creationId xmlns:a16="http://schemas.microsoft.com/office/drawing/2014/main" id="{1C2CAD51-9D1C-B81B-6182-90270FF70A54}"/>
              </a:ext>
            </a:extLst>
          </p:cNvPr>
          <p:cNvSpPr/>
          <p:nvPr/>
        </p:nvSpPr>
        <p:spPr>
          <a:xfrm>
            <a:off x="211101" y="1767154"/>
            <a:ext cx="1321224" cy="1000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hlinkClick r:id="rId12" action="ppaction://hlinksldjump"/>
            <a:extLst>
              <a:ext uri="{FF2B5EF4-FFF2-40B4-BE49-F238E27FC236}">
                <a16:creationId xmlns:a16="http://schemas.microsoft.com/office/drawing/2014/main" id="{4410C323-B400-4D2D-6E30-1ED8BBBD0C8C}"/>
              </a:ext>
            </a:extLst>
          </p:cNvPr>
          <p:cNvSpPr/>
          <p:nvPr/>
        </p:nvSpPr>
        <p:spPr>
          <a:xfrm>
            <a:off x="195764" y="2735541"/>
            <a:ext cx="1321224" cy="872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11" action="ppaction://hlinksldjump"/>
            <a:extLst>
              <a:ext uri="{FF2B5EF4-FFF2-40B4-BE49-F238E27FC236}">
                <a16:creationId xmlns:a16="http://schemas.microsoft.com/office/drawing/2014/main" id="{A875EE3F-135B-9742-176A-3C0D8B8EFD82}"/>
              </a:ext>
            </a:extLst>
          </p:cNvPr>
          <p:cNvSpPr/>
          <p:nvPr/>
        </p:nvSpPr>
        <p:spPr>
          <a:xfrm>
            <a:off x="1922590" y="5946961"/>
            <a:ext cx="1851542" cy="6998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64308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308efa9a-c355-403f-94c9-2bfe0f46df85">
      <Terms xmlns="http://schemas.microsoft.com/office/infopath/2007/PartnerControls"/>
    </lcf76f155ced4ddcb4097134ff3c332f>
    <TaxCatchAll xmlns="f26245ec-61a4-45fe-9d9e-5b1d1a383396" xsi:nil="true"/>
    <_ip_UnifiedCompliancePolicyUIAction xmlns="http://schemas.microsoft.com/sharepoint/v3" xsi:nil="true"/>
    <Gepubliceerd xmlns="308efa9a-c355-403f-94c9-2bfe0f46df85">false</Gepubliceerd>
    <Soort xmlns="308efa9a-c355-403f-94c9-2bfe0f46df85" xsi:nil="true"/>
    <_ip_UnifiedCompliancePolicyProperties xmlns="http://schemas.microsoft.com/sharepoint/v3" xsi:nil="true"/>
    <Release xmlns="308efa9a-c355-403f-94c9-2bfe0f46df85" xsi:nil="true"/>
    <Domein xmlns="308efa9a-c355-403f-94c9-2bfe0f46df85">Soc.dom</Domein>
    <Onderzoeksbureau xmlns="308efa9a-c355-403f-94c9-2bfe0f46df85" xsi:nil="true"/>
    <Jaarvanuitvoering xmlns="308efa9a-c355-403f-94c9-2bfe0f46df85" xsi:nil="true"/>
    <Edocs_x002d_zaaknummer xmlns="308efa9a-c355-403f-94c9-2bfe0f46df8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EC12FA81778E489E8AF254B95FF54D" ma:contentTypeVersion="22" ma:contentTypeDescription="Een nieuw document maken." ma:contentTypeScope="" ma:versionID="55e1a0e2faf04c683cb83752b6771da8">
  <xsd:schema xmlns:xsd="http://www.w3.org/2001/XMLSchema" xmlns:xs="http://www.w3.org/2001/XMLSchema" xmlns:p="http://schemas.microsoft.com/office/2006/metadata/properties" xmlns:ns1="http://schemas.microsoft.com/sharepoint/v3" xmlns:ns2="308efa9a-c355-403f-94c9-2bfe0f46df85" xmlns:ns3="f26245ec-61a4-45fe-9d9e-5b1d1a383396" targetNamespace="http://schemas.microsoft.com/office/2006/metadata/properties" ma:root="true" ma:fieldsID="16108ec3f8698c1247d78d295f3af303" ns1:_="" ns2:_="" ns3:_="">
    <xsd:import namespace="http://schemas.microsoft.com/sharepoint/v3"/>
    <xsd:import namespace="308efa9a-c355-403f-94c9-2bfe0f46df85"/>
    <xsd:import namespace="f26245ec-61a4-45fe-9d9e-5b1d1a383396"/>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Soort" minOccurs="0"/>
                <xsd:element ref="ns2:Domein" minOccurs="0"/>
                <xsd:element ref="ns2:MediaServiceOCR" minOccurs="0"/>
                <xsd:element ref="ns1:_ip_UnifiedCompliancePolicyProperties" minOccurs="0"/>
                <xsd:element ref="ns1:_ip_UnifiedCompliancePolicyUIAction" minOccurs="0"/>
                <xsd:element ref="ns2:Gepubliceerd" minOccurs="0"/>
                <xsd:element ref="ns2:Release" minOccurs="0"/>
                <xsd:element ref="ns2:Onderzoeksbureau" minOccurs="0"/>
                <xsd:element ref="ns2:Jaarvanuitvoering" minOccurs="0"/>
                <xsd:element ref="ns2:Edocs_x002d_zaaknumme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1" nillable="true" ma:displayName="Eigenschappen van het geïntegreerd beleid voor naleving" ma:hidden="true" ma:internalName="_ip_UnifiedCompliancePolicyProperties">
      <xsd:simpleType>
        <xsd:restriction base="dms:Note"/>
      </xsd:simpleType>
    </xsd:element>
    <xsd:element name="_ip_UnifiedCompliancePolicyUIAction" ma:index="22" nillable="true" ma:displayName="Actie van de gebruikersinterface van het geïntegreerd beleid voor naleving"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08efa9a-c355-403f-94c9-2bfe0f46df8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d9191c06-4e19-49c1-a177-3eb81fd2151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Soort" ma:index="18" nillable="true" ma:displayName="Soort" ma:format="Dropdown" ma:internalName="Soort">
      <xsd:simpleType>
        <xsd:restriction base="dms:Choice">
          <xsd:enumeration value="Planning"/>
          <xsd:enumeration value="Presentatie"/>
          <xsd:enumeration value="Document"/>
        </xsd:restriction>
      </xsd:simpleType>
    </xsd:element>
    <xsd:element name="Domein" ma:index="19" nillable="true" ma:displayName="Domein" ma:format="Dropdown" ma:internalName="Domein">
      <xsd:simpleType>
        <xsd:restriction base="dms:Choice">
          <xsd:enumeration value="Wlz"/>
          <xsd:enumeration value="Soc.dom"/>
          <xsd:enumeration value="Pgb"/>
          <xsd:enumeration value="Overstijgend"/>
          <xsd:enumeration value="Keuze 5"/>
          <xsd:enumeration value="Stand.adv"/>
          <xsd:enumeration value="Keuze 7"/>
          <xsd:enumeration value="Keuze 8"/>
        </xsd:restriction>
      </xsd:simpleType>
    </xsd:element>
    <xsd:element name="MediaServiceOCR" ma:index="20" nillable="true" ma:displayName="Extracted Text" ma:internalName="MediaServiceOCR" ma:readOnly="true">
      <xsd:simpleType>
        <xsd:restriction base="dms:Note">
          <xsd:maxLength value="255"/>
        </xsd:restriction>
      </xsd:simpleType>
    </xsd:element>
    <xsd:element name="Gepubliceerd" ma:index="23" nillable="true" ma:displayName="Gepubliceerd" ma:default="0" ma:description="Gepubliceerd op website istandaarden.nl" ma:format="Dropdown" ma:internalName="Gepubliceerd">
      <xsd:simpleType>
        <xsd:restriction base="dms:Boolean"/>
      </xsd:simpleType>
    </xsd:element>
    <xsd:element name="Release" ma:index="24" nillable="true" ma:displayName="Release" ma:format="Dropdown" ma:internalName="Release">
      <xsd:complexType>
        <xsd:complexContent>
          <xsd:extension base="dms:MultiChoice">
            <xsd:sequence>
              <xsd:element name="Value" maxOccurs="unbounded" minOccurs="0" nillable="true">
                <xsd:simpleType>
                  <xsd:restriction base="dms:Choice">
                    <xsd:enumeration value="2026"/>
                    <xsd:enumeration value="4.0"/>
                    <xsd:enumeration value="3.0"/>
                    <xsd:enumeration value="Keuze 4"/>
                  </xsd:restriction>
                </xsd:simpleType>
              </xsd:element>
            </xsd:sequence>
          </xsd:extension>
        </xsd:complexContent>
      </xsd:complexType>
    </xsd:element>
    <xsd:element name="Onderzoeksbureau" ma:index="25" nillable="true" ma:displayName="Onderzoeksbureau" ma:format="Dropdown" ma:internalName="Onderzoeksbureau">
      <xsd:simpleType>
        <xsd:restriction base="dms:Text">
          <xsd:maxLength value="255"/>
        </xsd:restriction>
      </xsd:simpleType>
    </xsd:element>
    <xsd:element name="Jaarvanuitvoering" ma:index="26" nillable="true" ma:displayName="Jaar van uitvoering" ma:format="Dropdown" ma:internalName="Jaarvanuitvoering">
      <xsd:simpleType>
        <xsd:restriction base="dms:Text">
          <xsd:maxLength value="255"/>
        </xsd:restriction>
      </xsd:simpleType>
    </xsd:element>
    <xsd:element name="Edocs_x002d_zaaknummer" ma:index="27" nillable="true" ma:displayName="Edocs-zaaknummer" ma:format="Dropdown" ma:internalName="Edocs_x002d_zaaknummer">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26245ec-61a4-45fe-9d9e-5b1d1a383396"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27980f0a-135e-433a-b5e2-78b7f67a9e1a}" ma:internalName="TaxCatchAll" ma:showField="CatchAllData" ma:web="f26245ec-61a4-45fe-9d9e-5b1d1a38339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6BC24CB-C317-4263-9C2A-9C4DB5D2085C}">
  <ds:schemaRefs>
    <ds:schemaRef ds:uri="2ed35ad3-180e-430d-a0fb-26c82cfe3280"/>
    <ds:schemaRef ds:uri="http://purl.org/dc/terms/"/>
    <ds:schemaRef ds:uri="http://schemas.openxmlformats.org/package/2006/metadata/core-properties"/>
    <ds:schemaRef ds:uri="cab092bf-b351-468a-9876-f4e13f7618d8"/>
    <ds:schemaRef ds:uri="http://schemas.microsoft.com/office/2006/documentManagement/types"/>
    <ds:schemaRef ds:uri="http://www.w3.org/XML/1998/namespace"/>
    <ds:schemaRef ds:uri="http://schemas.microsoft.com/office/infopath/2007/PartnerControls"/>
    <ds:schemaRef ds:uri="http://schemas.microsoft.com/office/2006/metadata/properties"/>
    <ds:schemaRef ds:uri="http://purl.org/dc/dcmitype/"/>
    <ds:schemaRef ds:uri="http://purl.org/dc/elements/1.1/"/>
  </ds:schemaRefs>
</ds:datastoreItem>
</file>

<file path=customXml/itemProps2.xml><?xml version="1.0" encoding="utf-8"?>
<ds:datastoreItem xmlns:ds="http://schemas.openxmlformats.org/officeDocument/2006/customXml" ds:itemID="{0A36BFE3-10EE-43EB-994F-DC81A7482D6D}">
  <ds:schemaRefs>
    <ds:schemaRef ds:uri="http://schemas.microsoft.com/sharepoint/v3/contenttype/forms"/>
  </ds:schemaRefs>
</ds:datastoreItem>
</file>

<file path=customXml/itemProps3.xml><?xml version="1.0" encoding="utf-8"?>
<ds:datastoreItem xmlns:ds="http://schemas.openxmlformats.org/officeDocument/2006/customXml" ds:itemID="{1611F38F-6CA7-4AE2-9E0C-FBCDEC991DC1}"/>
</file>

<file path=docProps/app.xml><?xml version="1.0" encoding="utf-8"?>
<Properties xmlns="http://schemas.openxmlformats.org/officeDocument/2006/extended-properties" xmlns:vt="http://schemas.openxmlformats.org/officeDocument/2006/docPropsVTypes">
  <Template>Office Theme</Template>
  <TotalTime>183</TotalTime>
  <Words>3493</Words>
  <Application>Microsoft Macintosh PowerPoint</Application>
  <PresentationFormat>A4 (210 x 297 mm)</PresentationFormat>
  <Paragraphs>964</Paragraphs>
  <Slides>30</Slides>
  <Notes>8</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30</vt:i4>
      </vt:variant>
    </vt:vector>
  </HeadingPairs>
  <TitlesOfParts>
    <vt:vector size="37" baseType="lpstr">
      <vt:lpstr>Aptos</vt:lpstr>
      <vt:lpstr>Arial</vt:lpstr>
      <vt:lpstr>Calibri</vt:lpstr>
      <vt:lpstr>Calibri Light</vt:lpstr>
      <vt:lpstr>Garamond</vt:lpstr>
      <vt:lpstr>Verdana</vt: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Frauke Havinga</dc:creator>
  <cp:lastModifiedBy>Sara</cp:lastModifiedBy>
  <cp:revision>5</cp:revision>
  <dcterms:created xsi:type="dcterms:W3CDTF">2022-05-24T13:38:13Z</dcterms:created>
  <dcterms:modified xsi:type="dcterms:W3CDTF">2024-12-17T16:57:15Z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0x01010079EC12FA81778E489E8AF254B95FF54D</vt:lpwstr>
  </property>
  <property fmtid="{D5CDD505-2E9C-101B-9397-08002B2CF9AE}" pid="3" name="MediaServiceImageTags">
    <vt:lpwstr/>
  </property>
  <property fmtid="{D5CDD505-2E9C-101B-9397-08002B2CF9AE}" pid="4" name="eDOCS AutoSave">
    <vt:lpwstr>20241216132959812</vt:lpwstr>
  </property>
</Properties>
</file>